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6D_A5281F30.xml" ContentType="application/vnd.ms-powerpoint.comment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7" r:id="rId5"/>
    <p:sldMasterId id="2147483691" r:id="rId6"/>
  </p:sldMasterIdLst>
  <p:notesMasterIdLst>
    <p:notesMasterId r:id="rId25"/>
  </p:notesMasterIdLst>
  <p:sldIdLst>
    <p:sldId id="350" r:id="rId7"/>
    <p:sldId id="351" r:id="rId8"/>
    <p:sldId id="360" r:id="rId9"/>
    <p:sldId id="361" r:id="rId10"/>
    <p:sldId id="362" r:id="rId11"/>
    <p:sldId id="363" r:id="rId12"/>
    <p:sldId id="368" r:id="rId13"/>
    <p:sldId id="375" r:id="rId14"/>
    <p:sldId id="366" r:id="rId15"/>
    <p:sldId id="355" r:id="rId16"/>
    <p:sldId id="369" r:id="rId17"/>
    <p:sldId id="370" r:id="rId18"/>
    <p:sldId id="371" r:id="rId19"/>
    <p:sldId id="372" r:id="rId20"/>
    <p:sldId id="365" r:id="rId21"/>
    <p:sldId id="376" r:id="rId22"/>
    <p:sldId id="374" r:id="rId23"/>
    <p:sldId id="349"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CC7842-F38D-08F1-4507-2276F532B88A}" name="Robin Wenneker" initials="RW" userId="22c66237b88e92bb" providerId="Windows Live"/>
  <p188:author id="{270E7A55-315F-2229-B8FB-E1B4FEE1E428}" name="Wiemann, Kelly Joann" initials="WJ" userId="S::wiemannk@umsystem.edu::d5bb7430-3f83-47f2-a302-6892fcb7ebc6" providerId="AD"/>
  <p188:author id="{E2F6476E-E1C4-E72B-6897-79D6FDF56120}" name="Stoll, Megan" initials="" userId="S::stollml@umsystem.edu::c0f94553-139d-440e-82a1-d41265b5dfb9" providerId="AD"/>
  <p188:author id="{148F86D6-4A7C-28C2-027D-B78EC584D330}" name="Gourley, Zachary" initials="GZ" userId="S::zag2xh@umsystem.edu::c9961542-dc19-4d57-8af2-c3dbecddc1e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D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1D20F1-E7C8-8CEF-0171-B8951D7E3A23}" v="21" dt="2024-09-11T19:16:21.781"/>
    <p1510:client id="{EEF30EE2-F70F-FA53-FA92-86B76267E383}" v="67" dt="2024-09-10T14:00:30.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84"/>
        <p:guide pos="3840"/>
        <p:guide orient="horz"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urley, Zachary" userId="S::zag2xh@umsystem.edu::c9961542-dc19-4d57-8af2-c3dbecddc1e0" providerId="AD" clId="Web-{131D20F1-E7C8-8CEF-0171-B8951D7E3A23}"/>
    <pc:docChg chg="modSld">
      <pc:chgData name="Gourley, Zachary" userId="S::zag2xh@umsystem.edu::c9961542-dc19-4d57-8af2-c3dbecddc1e0" providerId="AD" clId="Web-{131D20F1-E7C8-8CEF-0171-B8951D7E3A23}" dt="2024-09-11T19:16:21.765" v="9"/>
      <pc:docMkLst>
        <pc:docMk/>
      </pc:docMkLst>
      <pc:sldChg chg="modSp">
        <pc:chgData name="Gourley, Zachary" userId="S::zag2xh@umsystem.edu::c9961542-dc19-4d57-8af2-c3dbecddc1e0" providerId="AD" clId="Web-{131D20F1-E7C8-8CEF-0171-B8951D7E3A23}" dt="2024-09-11T18:50:09.743" v="8" actId="20577"/>
        <pc:sldMkLst>
          <pc:docMk/>
          <pc:sldMk cId="2544463770" sldId="360"/>
        </pc:sldMkLst>
        <pc:spChg chg="mod">
          <ac:chgData name="Gourley, Zachary" userId="S::zag2xh@umsystem.edu::c9961542-dc19-4d57-8af2-c3dbecddc1e0" providerId="AD" clId="Web-{131D20F1-E7C8-8CEF-0171-B8951D7E3A23}" dt="2024-09-11T18:50:09.743" v="8" actId="20577"/>
          <ac:spMkLst>
            <pc:docMk/>
            <pc:sldMk cId="2544463770" sldId="360"/>
            <ac:spMk id="9" creationId="{9F471FC9-ECBA-61AA-77D8-CE251DC4D79D}"/>
          </ac:spMkLst>
        </pc:spChg>
      </pc:sldChg>
      <pc:sldChg chg="addSp">
        <pc:chgData name="Gourley, Zachary" userId="S::zag2xh@umsystem.edu::c9961542-dc19-4d57-8af2-c3dbecddc1e0" providerId="AD" clId="Web-{131D20F1-E7C8-8CEF-0171-B8951D7E3A23}" dt="2024-09-11T19:16:21.765" v="9"/>
        <pc:sldMkLst>
          <pc:docMk/>
          <pc:sldMk cId="2167365257" sldId="375"/>
        </pc:sldMkLst>
        <pc:spChg chg="add">
          <ac:chgData name="Gourley, Zachary" userId="S::zag2xh@umsystem.edu::c9961542-dc19-4d57-8af2-c3dbecddc1e0" providerId="AD" clId="Web-{131D20F1-E7C8-8CEF-0171-B8951D7E3A23}" dt="2024-09-11T19:16:21.765" v="9"/>
          <ac:spMkLst>
            <pc:docMk/>
            <pc:sldMk cId="2167365257" sldId="375"/>
            <ac:spMk id="2" creationId="{BC39D66B-776C-ADB4-3776-C554270E8915}"/>
          </ac:spMkLst>
        </pc:spChg>
      </pc:sldChg>
    </pc:docChg>
  </pc:docChgLst>
</pc:chgInfo>
</file>

<file path=ppt/comments/modernComment_16D_A5281F30.xml><?xml version="1.0" encoding="utf-8"?>
<p188:cmLst xmlns:a="http://schemas.openxmlformats.org/drawingml/2006/main" xmlns:r="http://schemas.openxmlformats.org/officeDocument/2006/relationships" xmlns:p188="http://schemas.microsoft.com/office/powerpoint/2018/8/main">
  <p188:cm id="{EE33CC9B-F115-4834-8AE9-0A5AB3753AA8}" authorId="{148F86D6-4A7C-28C2-027D-B78EC584D330}" status="resolved" created="2024-08-23T18:57:36.399" complete="100000">
    <ac:deMkLst xmlns:ac="http://schemas.microsoft.com/office/drawing/2013/main/command">
      <pc:docMk xmlns:pc="http://schemas.microsoft.com/office/powerpoint/2013/main/command"/>
      <pc:sldMk xmlns:pc="http://schemas.microsoft.com/office/powerpoint/2013/main/command" cId="2770870064" sldId="365"/>
      <ac:picMk id="26" creationId="{BBC660E2-4F41-7CED-A3BD-2DD61966AEBE}"/>
    </ac:deMkLst>
    <p188:txBody>
      <a:bodyPr/>
      <a:lstStyle/>
      <a:p>
        <a:r>
          <a:rPr lang="en-US"/>
          <a:t>This photo will have to be changed after Graves-Chapple on 8/27</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0127139-6483-4058-A238-15789974CC60}" type="datetimeFigureOut">
              <a:rPr lang="en-US" smtClean="0"/>
              <a:t>9/11/2024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B3246EE-DFBD-43EC-BFCD-396B1015350C}" type="slidenum">
              <a:rPr lang="en-US" smtClean="0"/>
              <a:t>‹#›</a:t>
            </a:fld>
            <a:endParaRPr lang="en-US"/>
          </a:p>
        </p:txBody>
      </p:sp>
    </p:spTree>
    <p:extLst>
      <p:ext uri="{BB962C8B-B14F-4D97-AF65-F5344CB8AC3E}">
        <p14:creationId xmlns:p14="http://schemas.microsoft.com/office/powerpoint/2010/main" val="1600126080"/>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3246EE-DFBD-43EC-BFCD-396B1015350C}" type="slidenum">
              <a:rPr lang="en-US" smtClean="0"/>
              <a:t>1</a:t>
            </a:fld>
            <a:endParaRPr lang="en-US"/>
          </a:p>
        </p:txBody>
      </p:sp>
    </p:spTree>
    <p:extLst>
      <p:ext uri="{BB962C8B-B14F-4D97-AF65-F5344CB8AC3E}">
        <p14:creationId xmlns:p14="http://schemas.microsoft.com/office/powerpoint/2010/main" val="1224071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Still need to update photos here – </a:t>
            </a:r>
          </a:p>
        </p:txBody>
      </p:sp>
      <p:sp>
        <p:nvSpPr>
          <p:cNvPr id="4" name="Slide Number Placeholder 3"/>
          <p:cNvSpPr>
            <a:spLocks noGrp="1"/>
          </p:cNvSpPr>
          <p:nvPr>
            <p:ph type="sldNum" sz="quarter" idx="5"/>
          </p:nvPr>
        </p:nvSpPr>
        <p:spPr/>
        <p:txBody>
          <a:bodyPr/>
          <a:lstStyle/>
          <a:p>
            <a:fld id="{4B3246EE-DFBD-43EC-BFCD-396B1015350C}" type="slidenum">
              <a:rPr lang="en-US" smtClean="0"/>
              <a:t>7</a:t>
            </a:fld>
            <a:endParaRPr lang="en-US"/>
          </a:p>
        </p:txBody>
      </p:sp>
    </p:spTree>
    <p:extLst>
      <p:ext uri="{BB962C8B-B14F-4D97-AF65-F5344CB8AC3E}">
        <p14:creationId xmlns:p14="http://schemas.microsoft.com/office/powerpoint/2010/main" val="1537188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Still need to update photos here – </a:t>
            </a:r>
          </a:p>
        </p:txBody>
      </p:sp>
      <p:sp>
        <p:nvSpPr>
          <p:cNvPr id="4" name="Slide Number Placeholder 3"/>
          <p:cNvSpPr>
            <a:spLocks noGrp="1"/>
          </p:cNvSpPr>
          <p:nvPr>
            <p:ph type="sldNum" sz="quarter" idx="5"/>
          </p:nvPr>
        </p:nvSpPr>
        <p:spPr/>
        <p:txBody>
          <a:bodyPr/>
          <a:lstStyle/>
          <a:p>
            <a:fld id="{4B3246EE-DFBD-43EC-BFCD-396B1015350C}" type="slidenum">
              <a:rPr lang="en-US" smtClean="0"/>
              <a:t>8</a:t>
            </a:fld>
            <a:endParaRPr lang="en-US"/>
          </a:p>
        </p:txBody>
      </p:sp>
    </p:spTree>
    <p:extLst>
      <p:ext uri="{BB962C8B-B14F-4D97-AF65-F5344CB8AC3E}">
        <p14:creationId xmlns:p14="http://schemas.microsoft.com/office/powerpoint/2010/main" val="1524571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FBF42-5CC1-A5A5-EC51-9901929A4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EE44F-8794-C869-5CAC-6E21A3662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1CA10-394F-E7A4-8A95-D6AED1652C73}"/>
              </a:ext>
            </a:extLst>
          </p:cNvPr>
          <p:cNvSpPr>
            <a:spLocks noGrp="1"/>
          </p:cNvSpPr>
          <p:nvPr>
            <p:ph type="body" idx="1"/>
          </p:nvPr>
        </p:nvSpPr>
        <p:spPr/>
        <p:txBody>
          <a:bodyPr/>
          <a:lstStyle/>
          <a:p>
            <a:r>
              <a:rPr lang="en-US">
                <a:ea typeface="Calibri"/>
                <a:cs typeface="Calibri"/>
              </a:rPr>
              <a:t>We can keep adjusting this </a:t>
            </a:r>
          </a:p>
        </p:txBody>
      </p:sp>
      <p:sp>
        <p:nvSpPr>
          <p:cNvPr id="4" name="Slide Number Placeholder 3">
            <a:extLst>
              <a:ext uri="{FF2B5EF4-FFF2-40B4-BE49-F238E27FC236}">
                <a16:creationId xmlns:a16="http://schemas.microsoft.com/office/drawing/2014/main" id="{4E68C246-B214-44F1-AF6F-A620BAEE2A01}"/>
              </a:ext>
            </a:extLst>
          </p:cNvPr>
          <p:cNvSpPr>
            <a:spLocks noGrp="1"/>
          </p:cNvSpPr>
          <p:nvPr>
            <p:ph type="sldNum" sz="quarter" idx="5"/>
          </p:nvPr>
        </p:nvSpPr>
        <p:spPr/>
        <p:txBody>
          <a:bodyPr/>
          <a:lstStyle/>
          <a:p>
            <a:fld id="{4B3246EE-DFBD-43EC-BFCD-396B1015350C}" type="slidenum">
              <a:rPr lang="en-US" smtClean="0"/>
              <a:t>10</a:t>
            </a:fld>
            <a:endParaRPr lang="en-US"/>
          </a:p>
        </p:txBody>
      </p:sp>
    </p:spTree>
    <p:extLst>
      <p:ext uri="{BB962C8B-B14F-4D97-AF65-F5344CB8AC3E}">
        <p14:creationId xmlns:p14="http://schemas.microsoft.com/office/powerpoint/2010/main" val="1103127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3246EE-DFBD-43EC-BFCD-396B1015350C}" type="slidenum">
              <a:rPr lang="en-US" smtClean="0"/>
              <a:t>12</a:t>
            </a:fld>
            <a:endParaRPr lang="en-US"/>
          </a:p>
        </p:txBody>
      </p:sp>
    </p:spTree>
    <p:extLst>
      <p:ext uri="{BB962C8B-B14F-4D97-AF65-F5344CB8AC3E}">
        <p14:creationId xmlns:p14="http://schemas.microsoft.com/office/powerpoint/2010/main" val="264734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FBF42-5CC1-A5A5-EC51-9901929A4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EE44F-8794-C869-5CAC-6E21A3662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1CA10-394F-E7A4-8A95-D6AED1652C73}"/>
              </a:ext>
            </a:extLst>
          </p:cNvPr>
          <p:cNvSpPr>
            <a:spLocks noGrp="1"/>
          </p:cNvSpPr>
          <p:nvPr>
            <p:ph type="body" idx="1"/>
          </p:nvPr>
        </p:nvSpPr>
        <p:spPr/>
        <p:txBody>
          <a:bodyPr/>
          <a:lstStyle/>
          <a:p>
            <a:r>
              <a:rPr lang="en-US">
                <a:ea typeface="Calibri"/>
                <a:cs typeface="Calibri"/>
              </a:rPr>
              <a:t>We can keep adjusting this </a:t>
            </a:r>
          </a:p>
        </p:txBody>
      </p:sp>
      <p:sp>
        <p:nvSpPr>
          <p:cNvPr id="4" name="Slide Number Placeholder 3">
            <a:extLst>
              <a:ext uri="{FF2B5EF4-FFF2-40B4-BE49-F238E27FC236}">
                <a16:creationId xmlns:a16="http://schemas.microsoft.com/office/drawing/2014/main" id="{4E68C246-B214-44F1-AF6F-A620BAEE2A01}"/>
              </a:ext>
            </a:extLst>
          </p:cNvPr>
          <p:cNvSpPr>
            <a:spLocks noGrp="1"/>
          </p:cNvSpPr>
          <p:nvPr>
            <p:ph type="sldNum" sz="quarter" idx="5"/>
          </p:nvPr>
        </p:nvSpPr>
        <p:spPr/>
        <p:txBody>
          <a:bodyPr/>
          <a:lstStyle/>
          <a:p>
            <a:fld id="{4B3246EE-DFBD-43EC-BFCD-396B1015350C}" type="slidenum">
              <a:rPr lang="en-US" smtClean="0"/>
              <a:t>18</a:t>
            </a:fld>
            <a:endParaRPr lang="en-US"/>
          </a:p>
        </p:txBody>
      </p:sp>
    </p:spTree>
    <p:extLst>
      <p:ext uri="{BB962C8B-B14F-4D97-AF65-F5344CB8AC3E}">
        <p14:creationId xmlns:p14="http://schemas.microsoft.com/office/powerpoint/2010/main" val="3270099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5BB364-E558-F053-23C7-178EFD08ACF0}"/>
              </a:ext>
            </a:extLst>
          </p:cNvPr>
          <p:cNvSpPr/>
          <p:nvPr userDrawn="1"/>
        </p:nvSpPr>
        <p:spPr>
          <a:xfrm>
            <a:off x="0" y="5602457"/>
            <a:ext cx="12192000" cy="1255544"/>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634C8C8A-1325-F51D-0F88-BE35B01AB40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7096" y="5713366"/>
            <a:ext cx="4240624" cy="1033726"/>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5" name="Footer Placeholder 4"/>
          <p:cNvSpPr>
            <a:spLocks noGrp="1"/>
          </p:cNvSpPr>
          <p:nvPr>
            <p:ph type="ftr" sz="quarter" idx="11"/>
          </p:nvPr>
        </p:nvSpPr>
        <p:spPr>
          <a:xfrm>
            <a:off x="7960659" y="6047667"/>
            <a:ext cx="2494878" cy="365125"/>
          </a:xfrm>
        </p:spPr>
        <p:txBody>
          <a:bodyPr/>
          <a:lstStyle/>
          <a:p>
            <a:endParaRPr lang="en-US"/>
          </a:p>
        </p:txBody>
      </p:sp>
      <p:sp>
        <p:nvSpPr>
          <p:cNvPr id="6" name="Slide Number Placeholder 5"/>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4254826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eature Program Layout">
    <p:spTree>
      <p:nvGrpSpPr>
        <p:cNvPr id="1" name=""/>
        <p:cNvGrpSpPr/>
        <p:nvPr/>
      </p:nvGrpSpPr>
      <p:grpSpPr>
        <a:xfrm>
          <a:off x="0" y="0"/>
          <a:ext cx="0" cy="0"/>
          <a:chOff x="0" y="0"/>
          <a:chExt cx="0" cy="0"/>
        </a:xfrm>
      </p:grpSpPr>
      <p:sp>
        <p:nvSpPr>
          <p:cNvPr id="11" name="Rectangle 10"/>
          <p:cNvSpPr/>
          <p:nvPr userDrawn="1"/>
        </p:nvSpPr>
        <p:spPr>
          <a:xfrm>
            <a:off x="0" y="6093092"/>
            <a:ext cx="12192001"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8715E4A2-5BBC-465A-8F04-D58E3186B83D}" type="datetime1">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C19187-0210-4CC7-AE51-7FFB2AB55339}" type="slidenum">
              <a:rPr lang="en-US" smtClean="0"/>
              <a:pPr/>
              <a:t>‹#›</a:t>
            </a:fld>
            <a:endParaRPr lang="en-US"/>
          </a:p>
        </p:txBody>
      </p:sp>
      <p:cxnSp>
        <p:nvCxnSpPr>
          <p:cNvPr id="8" name="Straight Connector 7"/>
          <p:cNvCxnSpPr/>
          <p:nvPr/>
        </p:nvCxnSpPr>
        <p:spPr>
          <a:xfrm>
            <a:off x="3068748" y="-18288"/>
            <a:ext cx="0" cy="612648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56304" y="0"/>
            <a:ext cx="0" cy="608990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userDrawn="1">
            <p:ph idx="1"/>
          </p:nvPr>
        </p:nvSpPr>
        <p:spPr>
          <a:xfrm>
            <a:off x="3195919" y="365125"/>
            <a:ext cx="8677834" cy="5429620"/>
          </a:xfrm>
        </p:spPr>
        <p:txBody>
          <a:bodyPr lIns="274320" tIns="274320" rIns="274320" bIns="274320" anchor="ctr"/>
          <a:lstStyle>
            <a:lvl1pPr marL="0" indent="0" algn="l">
              <a:buNone/>
              <a:defRPr/>
            </a:lvl1pPr>
            <a:lvl2pPr algn="l">
              <a:defRPr/>
            </a:lvl2pPr>
            <a:lvl3pPr algn="l">
              <a:defRPr/>
            </a:lvl3pPr>
            <a:lvl4pPr algn="l">
              <a:defRPr/>
            </a:lvl4pPr>
            <a:lvl5pPr algn="l">
              <a:defRPr/>
            </a:lvl5pPr>
          </a:lstStyle>
          <a:p>
            <a:pPr lvl="0"/>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76447" y="365125"/>
            <a:ext cx="2552687" cy="5429619"/>
          </a:xfrm>
        </p:spPr>
        <p:txBody>
          <a:bodyPr>
            <a:normAutofit/>
          </a:bodyPr>
          <a:lstStyle>
            <a:lvl1pPr algn="r">
              <a:defRPr sz="3200"/>
            </a:lvl1pPr>
          </a:lstStyle>
          <a:p>
            <a:r>
              <a:rPr lang="en-US"/>
              <a:t>Click to edit Master title style</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268" y="6248540"/>
            <a:ext cx="3432432" cy="457200"/>
          </a:xfrm>
          <a:prstGeom prst="rect">
            <a:avLst/>
          </a:prstGeom>
        </p:spPr>
      </p:pic>
    </p:spTree>
    <p:extLst>
      <p:ext uri="{BB962C8B-B14F-4D97-AF65-F5344CB8AC3E}">
        <p14:creationId xmlns:p14="http://schemas.microsoft.com/office/powerpoint/2010/main" val="280451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6093092"/>
            <a:ext cx="12192001"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AAED1B-313E-4B62-8C7C-65548EA49248}" type="datetime1">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C19187-0210-4CC7-AE51-7FFB2AB55339}" type="slidenum">
              <a:rPr lang="en-US" smtClean="0"/>
              <a:t>‹#›</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268" y="6248540"/>
            <a:ext cx="3432432" cy="457200"/>
          </a:xfrm>
          <a:prstGeom prst="rect">
            <a:avLst/>
          </a:prstGeom>
        </p:spPr>
      </p:pic>
    </p:spTree>
    <p:extLst>
      <p:ext uri="{BB962C8B-B14F-4D97-AF65-F5344CB8AC3E}">
        <p14:creationId xmlns:p14="http://schemas.microsoft.com/office/powerpoint/2010/main" val="3837113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6093092"/>
            <a:ext cx="12192001"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26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26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3ED5CB-31F7-4B4E-962B-A2106D67B258}" type="datetime1">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C19187-0210-4CC7-AE51-7FFB2AB55339}" type="slidenum">
              <a:rPr lang="en-US" smtClean="0"/>
              <a:t>‹#›</a:t>
            </a:fld>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268" y="6248540"/>
            <a:ext cx="3432432" cy="457200"/>
          </a:xfrm>
          <a:prstGeom prst="rect">
            <a:avLst/>
          </a:prstGeom>
        </p:spPr>
      </p:pic>
    </p:spTree>
    <p:extLst>
      <p:ext uri="{BB962C8B-B14F-4D97-AF65-F5344CB8AC3E}">
        <p14:creationId xmlns:p14="http://schemas.microsoft.com/office/powerpoint/2010/main" val="4201670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0" y="6093092"/>
            <a:ext cx="12192001"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468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468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F89C9A-49EC-41D9-936C-28FEBFD9DA84}" type="datetime1">
              <a:rPr lang="en-US" smtClean="0"/>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C19187-0210-4CC7-AE51-7FFB2AB55339}" type="slidenum">
              <a:rPr lang="en-US" smtClean="0"/>
              <a:t>‹#›</a:t>
            </a:fld>
            <a:endParaRPr lang="en-US"/>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268" y="6248540"/>
            <a:ext cx="3432432" cy="457200"/>
          </a:xfrm>
          <a:prstGeom prst="rect">
            <a:avLst/>
          </a:prstGeom>
        </p:spPr>
      </p:pic>
    </p:spTree>
    <p:extLst>
      <p:ext uri="{BB962C8B-B14F-4D97-AF65-F5344CB8AC3E}">
        <p14:creationId xmlns:p14="http://schemas.microsoft.com/office/powerpoint/2010/main" val="1473830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6093092"/>
            <a:ext cx="12192001"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780268-55A1-4560-99A4-D44BDB06C860}" type="datetime1">
              <a:rPr lang="en-US" smtClean="0"/>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C19187-0210-4CC7-AE51-7FFB2AB55339}" type="slidenum">
              <a:rPr lang="en-US" smtClean="0"/>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268" y="6248540"/>
            <a:ext cx="3432432" cy="457200"/>
          </a:xfrm>
          <a:prstGeom prst="rect">
            <a:avLst/>
          </a:prstGeom>
        </p:spPr>
      </p:pic>
    </p:spTree>
    <p:extLst>
      <p:ext uri="{BB962C8B-B14F-4D97-AF65-F5344CB8AC3E}">
        <p14:creationId xmlns:p14="http://schemas.microsoft.com/office/powerpoint/2010/main" val="117954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FE0924F3-9107-4B27-A238-A67E4B823817}" type="datetime1">
              <a:rPr lang="en-US" smtClean="0"/>
              <a:pPr/>
              <a:t>9/11/2024</a:t>
            </a:fld>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C6C19187-0210-4CC7-AE51-7FFB2AB55339}" type="slidenum">
              <a:rPr lang="en-US" smtClean="0"/>
              <a:pPr/>
              <a:t>‹#›</a:t>
            </a:fld>
            <a:endParaRPr lang="en-US"/>
          </a:p>
        </p:txBody>
      </p:sp>
    </p:spTree>
    <p:extLst>
      <p:ext uri="{BB962C8B-B14F-4D97-AF65-F5344CB8AC3E}">
        <p14:creationId xmlns:p14="http://schemas.microsoft.com/office/powerpoint/2010/main" val="4040666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F21887-70BB-0388-AB4D-F101631A7716}"/>
              </a:ext>
            </a:extLst>
          </p:cNvPr>
          <p:cNvSpPr/>
          <p:nvPr userDrawn="1"/>
        </p:nvSpPr>
        <p:spPr>
          <a:xfrm>
            <a:off x="0" y="5940127"/>
            <a:ext cx="12192001" cy="921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1B8D8CAE-773C-3EB1-0E10-4F1A43FB72FF}"/>
              </a:ext>
            </a:extLst>
          </p:cNvPr>
          <p:cNvSpPr>
            <a:spLocks noGrp="1"/>
          </p:cNvSpPr>
          <p:nvPr>
            <p:ph type="dt" sz="half" idx="10"/>
          </p:nvPr>
        </p:nvSpPr>
        <p:spPr>
          <a:xfrm>
            <a:off x="6400800" y="6215509"/>
            <a:ext cx="1365326" cy="365125"/>
          </a:xfrm>
        </p:spPr>
        <p:txBody>
          <a:bodyPr/>
          <a:lstStyle/>
          <a:p>
            <a:fld id="{876781E8-5148-4D4D-A8F1-E09AB668A717}" type="datetime1">
              <a:rPr lang="en-US" smtClean="0"/>
              <a:t>9/11/2024</a:t>
            </a:fld>
            <a:endParaRPr lang="en-US"/>
          </a:p>
        </p:txBody>
      </p:sp>
      <p:sp>
        <p:nvSpPr>
          <p:cNvPr id="9" name="Footer Placeholder 4">
            <a:extLst>
              <a:ext uri="{FF2B5EF4-FFF2-40B4-BE49-F238E27FC236}">
                <a16:creationId xmlns:a16="http://schemas.microsoft.com/office/drawing/2014/main" id="{EA792E3D-DC9A-1C3A-655C-CFD4329186A0}"/>
              </a:ext>
            </a:extLst>
          </p:cNvPr>
          <p:cNvSpPr>
            <a:spLocks noGrp="1"/>
          </p:cNvSpPr>
          <p:nvPr>
            <p:ph type="ftr" sz="quarter" idx="11"/>
          </p:nvPr>
        </p:nvSpPr>
        <p:spPr>
          <a:xfrm>
            <a:off x="7960659" y="6215509"/>
            <a:ext cx="2494878" cy="365125"/>
          </a:xfrm>
        </p:spPr>
        <p:txBody>
          <a:bodyPr/>
          <a:lstStyle/>
          <a:p>
            <a:endParaRPr lang="en-US"/>
          </a:p>
        </p:txBody>
      </p:sp>
      <p:sp>
        <p:nvSpPr>
          <p:cNvPr id="10" name="Slide Number Placeholder 5">
            <a:extLst>
              <a:ext uri="{FF2B5EF4-FFF2-40B4-BE49-F238E27FC236}">
                <a16:creationId xmlns:a16="http://schemas.microsoft.com/office/drawing/2014/main" id="{C8AF7E39-DF8F-DED5-1FFA-1B41C0202FEF}"/>
              </a:ext>
            </a:extLst>
          </p:cNvPr>
          <p:cNvSpPr>
            <a:spLocks noGrp="1"/>
          </p:cNvSpPr>
          <p:nvPr>
            <p:ph type="sldNum" sz="quarter" idx="12"/>
          </p:nvPr>
        </p:nvSpPr>
        <p:spPr>
          <a:xfrm>
            <a:off x="10650070" y="6215509"/>
            <a:ext cx="703729" cy="365125"/>
          </a:xfrm>
        </p:spPr>
        <p:txBody>
          <a:bodyPr/>
          <a:lstStyle/>
          <a:p>
            <a:fld id="{C6C19187-0210-4CC7-AE51-7FFB2AB55339}" type="slidenum">
              <a:rPr lang="en-US" smtClean="0"/>
              <a:t>‹#›</a:t>
            </a:fld>
            <a:endParaRPr lang="en-US"/>
          </a:p>
        </p:txBody>
      </p:sp>
      <p:pic>
        <p:nvPicPr>
          <p:cNvPr id="11" name="Graphic 10">
            <a:extLst>
              <a:ext uri="{FF2B5EF4-FFF2-40B4-BE49-F238E27FC236}">
                <a16:creationId xmlns:a16="http://schemas.microsoft.com/office/drawing/2014/main" id="{404C7357-0FB9-F881-9E27-3701100553A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8312" y="5960005"/>
            <a:ext cx="3594136" cy="876133"/>
          </a:xfrm>
          <a:prstGeom prst="rect">
            <a:avLst/>
          </a:prstGeom>
        </p:spPr>
      </p:pic>
    </p:spTree>
    <p:extLst>
      <p:ext uri="{BB962C8B-B14F-4D97-AF65-F5344CB8AC3E}">
        <p14:creationId xmlns:p14="http://schemas.microsoft.com/office/powerpoint/2010/main" val="277014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7790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7376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8D151C7E-2037-27B4-AC71-F3FEE701E895}"/>
              </a:ext>
            </a:extLst>
          </p:cNvPr>
          <p:cNvSpPr/>
          <p:nvPr userDrawn="1"/>
        </p:nvSpPr>
        <p:spPr>
          <a:xfrm>
            <a:off x="0" y="5940127"/>
            <a:ext cx="12192001" cy="921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C24BD38C-F18F-B170-0CD7-45187BBB51A8}"/>
              </a:ext>
            </a:extLst>
          </p:cNvPr>
          <p:cNvSpPr>
            <a:spLocks noGrp="1"/>
          </p:cNvSpPr>
          <p:nvPr>
            <p:ph type="dt" sz="half" idx="10"/>
          </p:nvPr>
        </p:nvSpPr>
        <p:spPr>
          <a:xfrm>
            <a:off x="6400800" y="6215509"/>
            <a:ext cx="1365326" cy="365125"/>
          </a:xfrm>
        </p:spPr>
        <p:txBody>
          <a:bodyPr/>
          <a:lstStyle/>
          <a:p>
            <a:fld id="{876781E8-5148-4D4D-A8F1-E09AB668A717}" type="datetime1">
              <a:rPr lang="en-US" smtClean="0"/>
              <a:t>9/11/2024</a:t>
            </a:fld>
            <a:endParaRPr lang="en-US"/>
          </a:p>
        </p:txBody>
      </p:sp>
      <p:sp>
        <p:nvSpPr>
          <p:cNvPr id="12" name="Footer Placeholder 4">
            <a:extLst>
              <a:ext uri="{FF2B5EF4-FFF2-40B4-BE49-F238E27FC236}">
                <a16:creationId xmlns:a16="http://schemas.microsoft.com/office/drawing/2014/main" id="{C6E917A6-89F0-203D-9E87-D177A2DA84B4}"/>
              </a:ext>
            </a:extLst>
          </p:cNvPr>
          <p:cNvSpPr>
            <a:spLocks noGrp="1"/>
          </p:cNvSpPr>
          <p:nvPr>
            <p:ph type="ftr" sz="quarter" idx="11"/>
          </p:nvPr>
        </p:nvSpPr>
        <p:spPr>
          <a:xfrm>
            <a:off x="7960659" y="6215509"/>
            <a:ext cx="2494878" cy="365125"/>
          </a:xfrm>
        </p:spPr>
        <p:txBody>
          <a:bodyPr/>
          <a:lstStyle/>
          <a:p>
            <a:endParaRPr lang="en-US"/>
          </a:p>
        </p:txBody>
      </p:sp>
      <p:sp>
        <p:nvSpPr>
          <p:cNvPr id="13" name="Slide Number Placeholder 5">
            <a:extLst>
              <a:ext uri="{FF2B5EF4-FFF2-40B4-BE49-F238E27FC236}">
                <a16:creationId xmlns:a16="http://schemas.microsoft.com/office/drawing/2014/main" id="{ACCDEF1D-CD30-7AB7-B3A0-4951B69C77FD}"/>
              </a:ext>
            </a:extLst>
          </p:cNvPr>
          <p:cNvSpPr>
            <a:spLocks noGrp="1"/>
          </p:cNvSpPr>
          <p:nvPr>
            <p:ph type="sldNum" sz="quarter" idx="12"/>
          </p:nvPr>
        </p:nvSpPr>
        <p:spPr>
          <a:xfrm>
            <a:off x="10650070" y="6215509"/>
            <a:ext cx="703729" cy="365125"/>
          </a:xfrm>
        </p:spPr>
        <p:txBody>
          <a:bodyPr/>
          <a:lstStyle/>
          <a:p>
            <a:fld id="{C6C19187-0210-4CC7-AE51-7FFB2AB55339}" type="slidenum">
              <a:rPr lang="en-US" smtClean="0"/>
              <a:t>‹#›</a:t>
            </a:fld>
            <a:endParaRPr lang="en-US"/>
          </a:p>
        </p:txBody>
      </p:sp>
      <p:pic>
        <p:nvPicPr>
          <p:cNvPr id="14" name="Graphic 13">
            <a:extLst>
              <a:ext uri="{FF2B5EF4-FFF2-40B4-BE49-F238E27FC236}">
                <a16:creationId xmlns:a16="http://schemas.microsoft.com/office/drawing/2014/main" id="{2EF78B2B-A0E4-4208-69DA-8541D75A9F2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8312" y="5960005"/>
            <a:ext cx="3594136" cy="876133"/>
          </a:xfrm>
          <a:prstGeom prst="rect">
            <a:avLst/>
          </a:prstGeom>
        </p:spPr>
      </p:pic>
    </p:spTree>
    <p:extLst>
      <p:ext uri="{BB962C8B-B14F-4D97-AF65-F5344CB8AC3E}">
        <p14:creationId xmlns:p14="http://schemas.microsoft.com/office/powerpoint/2010/main" val="1818746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228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771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4A747F5B-021E-180F-B2B5-53389376A211}"/>
              </a:ext>
            </a:extLst>
          </p:cNvPr>
          <p:cNvSpPr/>
          <p:nvPr userDrawn="1"/>
        </p:nvSpPr>
        <p:spPr>
          <a:xfrm>
            <a:off x="0" y="5940127"/>
            <a:ext cx="12192001" cy="921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B995F932-CAF0-AEEB-380F-017573A0B378}"/>
              </a:ext>
            </a:extLst>
          </p:cNvPr>
          <p:cNvSpPr>
            <a:spLocks noGrp="1"/>
          </p:cNvSpPr>
          <p:nvPr>
            <p:ph type="dt" sz="half" idx="10"/>
          </p:nvPr>
        </p:nvSpPr>
        <p:spPr>
          <a:xfrm>
            <a:off x="6400800" y="6215509"/>
            <a:ext cx="1365326" cy="365125"/>
          </a:xfrm>
        </p:spPr>
        <p:txBody>
          <a:bodyPr/>
          <a:lstStyle/>
          <a:p>
            <a:fld id="{876781E8-5148-4D4D-A8F1-E09AB668A717}" type="datetime1">
              <a:rPr lang="en-US" smtClean="0"/>
              <a:t>9/11/2024</a:t>
            </a:fld>
            <a:endParaRPr lang="en-US"/>
          </a:p>
        </p:txBody>
      </p:sp>
      <p:sp>
        <p:nvSpPr>
          <p:cNvPr id="12" name="Footer Placeholder 4">
            <a:extLst>
              <a:ext uri="{FF2B5EF4-FFF2-40B4-BE49-F238E27FC236}">
                <a16:creationId xmlns:a16="http://schemas.microsoft.com/office/drawing/2014/main" id="{AC29669C-FADC-7A85-28A7-1F85F85FFDBE}"/>
              </a:ext>
            </a:extLst>
          </p:cNvPr>
          <p:cNvSpPr>
            <a:spLocks noGrp="1"/>
          </p:cNvSpPr>
          <p:nvPr>
            <p:ph type="ftr" sz="quarter" idx="11"/>
          </p:nvPr>
        </p:nvSpPr>
        <p:spPr>
          <a:xfrm>
            <a:off x="7960659" y="6215509"/>
            <a:ext cx="2494878" cy="365125"/>
          </a:xfrm>
        </p:spPr>
        <p:txBody>
          <a:bodyPr/>
          <a:lstStyle/>
          <a:p>
            <a:endParaRPr lang="en-US"/>
          </a:p>
        </p:txBody>
      </p:sp>
      <p:sp>
        <p:nvSpPr>
          <p:cNvPr id="13" name="Slide Number Placeholder 5">
            <a:extLst>
              <a:ext uri="{FF2B5EF4-FFF2-40B4-BE49-F238E27FC236}">
                <a16:creationId xmlns:a16="http://schemas.microsoft.com/office/drawing/2014/main" id="{549D522C-958B-F73D-5F39-4C480A289D58}"/>
              </a:ext>
            </a:extLst>
          </p:cNvPr>
          <p:cNvSpPr>
            <a:spLocks noGrp="1"/>
          </p:cNvSpPr>
          <p:nvPr>
            <p:ph type="sldNum" sz="quarter" idx="12"/>
          </p:nvPr>
        </p:nvSpPr>
        <p:spPr>
          <a:xfrm>
            <a:off x="10650070" y="6215509"/>
            <a:ext cx="703729" cy="365125"/>
          </a:xfrm>
        </p:spPr>
        <p:txBody>
          <a:bodyPr/>
          <a:lstStyle/>
          <a:p>
            <a:fld id="{C6C19187-0210-4CC7-AE51-7FFB2AB55339}" type="slidenum">
              <a:rPr lang="en-US" smtClean="0"/>
              <a:t>‹#›</a:t>
            </a:fld>
            <a:endParaRPr lang="en-US"/>
          </a:p>
        </p:txBody>
      </p:sp>
      <p:pic>
        <p:nvPicPr>
          <p:cNvPr id="14" name="Graphic 13">
            <a:extLst>
              <a:ext uri="{FF2B5EF4-FFF2-40B4-BE49-F238E27FC236}">
                <a16:creationId xmlns:a16="http://schemas.microsoft.com/office/drawing/2014/main" id="{48365C58-21EC-AFC5-D25A-E62D827150A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8312" y="5960005"/>
            <a:ext cx="3594136" cy="876133"/>
          </a:xfrm>
          <a:prstGeom prst="rect">
            <a:avLst/>
          </a:prstGeom>
        </p:spPr>
      </p:pic>
    </p:spTree>
    <p:extLst>
      <p:ext uri="{BB962C8B-B14F-4D97-AF65-F5344CB8AC3E}">
        <p14:creationId xmlns:p14="http://schemas.microsoft.com/office/powerpoint/2010/main" val="2346212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39808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547B04E-8DFD-327F-03FC-4D608BD9B920}"/>
              </a:ext>
            </a:extLst>
          </p:cNvPr>
          <p:cNvSpPr/>
          <p:nvPr userDrawn="1"/>
        </p:nvSpPr>
        <p:spPr>
          <a:xfrm>
            <a:off x="0" y="5940127"/>
            <a:ext cx="12192001" cy="921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9451215E-B482-B7A4-F915-95B597B352F4}"/>
              </a:ext>
            </a:extLst>
          </p:cNvPr>
          <p:cNvSpPr>
            <a:spLocks noGrp="1"/>
          </p:cNvSpPr>
          <p:nvPr>
            <p:ph type="dt" sz="half" idx="10"/>
          </p:nvPr>
        </p:nvSpPr>
        <p:spPr>
          <a:xfrm>
            <a:off x="6400800" y="6215509"/>
            <a:ext cx="1365326" cy="365125"/>
          </a:xfrm>
        </p:spPr>
        <p:txBody>
          <a:bodyPr/>
          <a:lstStyle/>
          <a:p>
            <a:fld id="{876781E8-5148-4D4D-A8F1-E09AB668A717}" type="datetime1">
              <a:rPr lang="en-US" smtClean="0"/>
              <a:t>9/11/2024</a:t>
            </a:fld>
            <a:endParaRPr lang="en-US"/>
          </a:p>
        </p:txBody>
      </p:sp>
      <p:sp>
        <p:nvSpPr>
          <p:cNvPr id="11" name="Footer Placeholder 4">
            <a:extLst>
              <a:ext uri="{FF2B5EF4-FFF2-40B4-BE49-F238E27FC236}">
                <a16:creationId xmlns:a16="http://schemas.microsoft.com/office/drawing/2014/main" id="{1EFEA536-4DC3-74FF-9B86-D7F41674977E}"/>
              </a:ext>
            </a:extLst>
          </p:cNvPr>
          <p:cNvSpPr>
            <a:spLocks noGrp="1"/>
          </p:cNvSpPr>
          <p:nvPr>
            <p:ph type="ftr" sz="quarter" idx="11"/>
          </p:nvPr>
        </p:nvSpPr>
        <p:spPr>
          <a:xfrm>
            <a:off x="7960659" y="6215509"/>
            <a:ext cx="2494878" cy="365125"/>
          </a:xfrm>
        </p:spPr>
        <p:txBody>
          <a:bodyPr/>
          <a:lstStyle/>
          <a:p>
            <a:endParaRPr lang="en-US"/>
          </a:p>
        </p:txBody>
      </p:sp>
      <p:sp>
        <p:nvSpPr>
          <p:cNvPr id="12" name="Slide Number Placeholder 5">
            <a:extLst>
              <a:ext uri="{FF2B5EF4-FFF2-40B4-BE49-F238E27FC236}">
                <a16:creationId xmlns:a16="http://schemas.microsoft.com/office/drawing/2014/main" id="{7545C127-442C-EB9D-426A-578EE53613CF}"/>
              </a:ext>
            </a:extLst>
          </p:cNvPr>
          <p:cNvSpPr>
            <a:spLocks noGrp="1"/>
          </p:cNvSpPr>
          <p:nvPr>
            <p:ph type="sldNum" sz="quarter" idx="12"/>
          </p:nvPr>
        </p:nvSpPr>
        <p:spPr>
          <a:xfrm>
            <a:off x="10650070" y="6215509"/>
            <a:ext cx="703729" cy="365125"/>
          </a:xfrm>
        </p:spPr>
        <p:txBody>
          <a:bodyPr/>
          <a:lstStyle/>
          <a:p>
            <a:fld id="{C6C19187-0210-4CC7-AE51-7FFB2AB55339}" type="slidenum">
              <a:rPr lang="en-US" smtClean="0"/>
              <a:t>‹#›</a:t>
            </a:fld>
            <a:endParaRPr lang="en-US"/>
          </a:p>
        </p:txBody>
      </p:sp>
      <p:pic>
        <p:nvPicPr>
          <p:cNvPr id="13" name="Graphic 12">
            <a:extLst>
              <a:ext uri="{FF2B5EF4-FFF2-40B4-BE49-F238E27FC236}">
                <a16:creationId xmlns:a16="http://schemas.microsoft.com/office/drawing/2014/main" id="{A14439CB-8CC5-F362-B363-43DB99E5EB6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8312" y="5960005"/>
            <a:ext cx="3594136" cy="876133"/>
          </a:xfrm>
          <a:prstGeom prst="rect">
            <a:avLst/>
          </a:prstGeom>
        </p:spPr>
      </p:pic>
    </p:spTree>
    <p:extLst>
      <p:ext uri="{BB962C8B-B14F-4D97-AF65-F5344CB8AC3E}">
        <p14:creationId xmlns:p14="http://schemas.microsoft.com/office/powerpoint/2010/main" val="376036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5940127"/>
            <a:ext cx="12192001" cy="921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973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00800" y="6215509"/>
            <a:ext cx="1365326" cy="365125"/>
          </a:xfrm>
        </p:spPr>
        <p:txBody>
          <a:bodyPr/>
          <a:lstStyle/>
          <a:p>
            <a:fld id="{876781E8-5148-4D4D-A8F1-E09AB668A717}" type="datetime1">
              <a:rPr lang="en-US" smtClean="0"/>
              <a:t>9/11/2024</a:t>
            </a:fld>
            <a:endParaRPr lang="en-US"/>
          </a:p>
        </p:txBody>
      </p:sp>
      <p:sp>
        <p:nvSpPr>
          <p:cNvPr id="5" name="Footer Placeholder 4"/>
          <p:cNvSpPr>
            <a:spLocks noGrp="1"/>
          </p:cNvSpPr>
          <p:nvPr>
            <p:ph type="ftr" sz="quarter" idx="11"/>
          </p:nvPr>
        </p:nvSpPr>
        <p:spPr>
          <a:xfrm>
            <a:off x="7960659" y="6215509"/>
            <a:ext cx="2494878" cy="365125"/>
          </a:xfrm>
        </p:spPr>
        <p:txBody>
          <a:bodyPr/>
          <a:lstStyle/>
          <a:p>
            <a:endParaRPr lang="en-US"/>
          </a:p>
        </p:txBody>
      </p:sp>
      <p:sp>
        <p:nvSpPr>
          <p:cNvPr id="6" name="Slide Number Placeholder 5"/>
          <p:cNvSpPr>
            <a:spLocks noGrp="1"/>
          </p:cNvSpPr>
          <p:nvPr>
            <p:ph type="sldNum" sz="quarter" idx="12"/>
          </p:nvPr>
        </p:nvSpPr>
        <p:spPr>
          <a:xfrm>
            <a:off x="10650070" y="6215509"/>
            <a:ext cx="703729" cy="365125"/>
          </a:xfrm>
        </p:spPr>
        <p:txBody>
          <a:bodyPr/>
          <a:lstStyle/>
          <a:p>
            <a:fld id="{C6C19187-0210-4CC7-AE51-7FFB2AB55339}" type="slidenum">
              <a:rPr lang="en-US" smtClean="0"/>
              <a:t>‹#›</a:t>
            </a:fld>
            <a:endParaRPr lang="en-US"/>
          </a:p>
        </p:txBody>
      </p:sp>
      <p:pic>
        <p:nvPicPr>
          <p:cNvPr id="10" name="Graphic 9">
            <a:extLst>
              <a:ext uri="{FF2B5EF4-FFF2-40B4-BE49-F238E27FC236}">
                <a16:creationId xmlns:a16="http://schemas.microsoft.com/office/drawing/2014/main" id="{3EC4E13D-FCF1-E95D-F48C-0B7DB1DCBF7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8312" y="5960005"/>
            <a:ext cx="3594136" cy="876133"/>
          </a:xfrm>
          <a:prstGeom prst="rect">
            <a:avLst/>
          </a:prstGeom>
        </p:spPr>
      </p:pic>
    </p:spTree>
    <p:extLst>
      <p:ext uri="{BB962C8B-B14F-4D97-AF65-F5344CB8AC3E}">
        <p14:creationId xmlns:p14="http://schemas.microsoft.com/office/powerpoint/2010/main" val="221588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rot="5400000">
            <a:off x="-3052193" y="3044954"/>
            <a:ext cx="6858002"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rot="5400000">
            <a:off x="-218833" y="4583076"/>
            <a:ext cx="1204854" cy="365125"/>
          </a:xfrm>
        </p:spPr>
        <p:txBody>
          <a:bodyPr/>
          <a:lstStyle/>
          <a:p>
            <a:fld id="{F53E6520-C5B9-4C69-92E6-F8E6353D3C23}" type="datetime1">
              <a:rPr lang="en-US" smtClean="0"/>
              <a:t>9/11/2024</a:t>
            </a:fld>
            <a:endParaRPr lang="en-US"/>
          </a:p>
        </p:txBody>
      </p:sp>
      <p:sp>
        <p:nvSpPr>
          <p:cNvPr id="6" name="Slide Number Placeholder 5"/>
          <p:cNvSpPr>
            <a:spLocks noGrp="1"/>
          </p:cNvSpPr>
          <p:nvPr>
            <p:ph type="sldNum" sz="quarter" idx="12"/>
          </p:nvPr>
        </p:nvSpPr>
        <p:spPr>
          <a:xfrm rot="5400000">
            <a:off x="31730" y="5642536"/>
            <a:ext cx="703729" cy="365125"/>
          </a:xfrm>
        </p:spPr>
        <p:txBody>
          <a:bodyPr/>
          <a:lstStyle/>
          <a:p>
            <a:fld id="{C6C19187-0210-4CC7-AE51-7FFB2AB55339}" type="slidenum">
              <a:rPr lang="en-US" smtClean="0"/>
              <a:t>‹#›</a:t>
            </a:fld>
            <a:endParaRPr lang="en-US"/>
          </a:p>
        </p:txBody>
      </p:sp>
      <p:pic>
        <p:nvPicPr>
          <p:cNvPr id="17" name="Graphic 16">
            <a:extLst>
              <a:ext uri="{FF2B5EF4-FFF2-40B4-BE49-F238E27FC236}">
                <a16:creationId xmlns:a16="http://schemas.microsoft.com/office/drawing/2014/main" id="{57BD9451-59F1-1797-EA94-918845926E4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230086" y="1567272"/>
            <a:ext cx="3207853" cy="781969"/>
          </a:xfrm>
          <a:prstGeom prst="rect">
            <a:avLst/>
          </a:prstGeom>
        </p:spPr>
      </p:pic>
    </p:spTree>
    <p:extLst>
      <p:ext uri="{BB962C8B-B14F-4D97-AF65-F5344CB8AC3E}">
        <p14:creationId xmlns:p14="http://schemas.microsoft.com/office/powerpoint/2010/main" val="1007885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A28C353-CD2E-9B4D-3637-37BD75E384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3468" y="846814"/>
            <a:ext cx="7065065" cy="4239039"/>
          </a:xfrm>
          <a:prstGeom prst="rect">
            <a:avLst/>
          </a:prstGeom>
        </p:spPr>
      </p:pic>
      <p:sp>
        <p:nvSpPr>
          <p:cNvPr id="14" name="Rectangle 13">
            <a:extLst>
              <a:ext uri="{FF2B5EF4-FFF2-40B4-BE49-F238E27FC236}">
                <a16:creationId xmlns:a16="http://schemas.microsoft.com/office/drawing/2014/main" id="{342FF227-AF79-4C95-81C5-1D53C6AE0A69}"/>
              </a:ext>
            </a:extLst>
          </p:cNvPr>
          <p:cNvSpPr/>
          <p:nvPr userDrawn="1"/>
        </p:nvSpPr>
        <p:spPr>
          <a:xfrm>
            <a:off x="0" y="5940127"/>
            <a:ext cx="12192001" cy="921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3">
            <a:extLst>
              <a:ext uri="{FF2B5EF4-FFF2-40B4-BE49-F238E27FC236}">
                <a16:creationId xmlns:a16="http://schemas.microsoft.com/office/drawing/2014/main" id="{7A4DD9C2-BFCE-A3C7-3062-C24B00326DB8}"/>
              </a:ext>
            </a:extLst>
          </p:cNvPr>
          <p:cNvSpPr>
            <a:spLocks noGrp="1"/>
          </p:cNvSpPr>
          <p:nvPr>
            <p:ph type="dt" sz="half" idx="10"/>
          </p:nvPr>
        </p:nvSpPr>
        <p:spPr>
          <a:xfrm>
            <a:off x="6400800" y="6215509"/>
            <a:ext cx="1365326" cy="365125"/>
          </a:xfrm>
        </p:spPr>
        <p:txBody>
          <a:bodyPr/>
          <a:lstStyle/>
          <a:p>
            <a:fld id="{876781E8-5148-4D4D-A8F1-E09AB668A717}" type="datetime1">
              <a:rPr lang="en-US" smtClean="0"/>
              <a:t>9/11/2024</a:t>
            </a:fld>
            <a:endParaRPr lang="en-US"/>
          </a:p>
        </p:txBody>
      </p:sp>
      <p:sp>
        <p:nvSpPr>
          <p:cNvPr id="16" name="Footer Placeholder 4">
            <a:extLst>
              <a:ext uri="{FF2B5EF4-FFF2-40B4-BE49-F238E27FC236}">
                <a16:creationId xmlns:a16="http://schemas.microsoft.com/office/drawing/2014/main" id="{C7690BB6-F86F-66B3-16F4-B842A1F6E78E}"/>
              </a:ext>
            </a:extLst>
          </p:cNvPr>
          <p:cNvSpPr>
            <a:spLocks noGrp="1"/>
          </p:cNvSpPr>
          <p:nvPr>
            <p:ph type="ftr" sz="quarter" idx="11"/>
          </p:nvPr>
        </p:nvSpPr>
        <p:spPr>
          <a:xfrm>
            <a:off x="7960659" y="6215509"/>
            <a:ext cx="2494878" cy="365125"/>
          </a:xfrm>
        </p:spPr>
        <p:txBody>
          <a:bodyPr/>
          <a:lstStyle/>
          <a:p>
            <a:endParaRPr lang="en-US"/>
          </a:p>
        </p:txBody>
      </p:sp>
      <p:sp>
        <p:nvSpPr>
          <p:cNvPr id="17" name="Slide Number Placeholder 5">
            <a:extLst>
              <a:ext uri="{FF2B5EF4-FFF2-40B4-BE49-F238E27FC236}">
                <a16:creationId xmlns:a16="http://schemas.microsoft.com/office/drawing/2014/main" id="{288642BC-21A1-C385-AF3F-6DEBD90207F5}"/>
              </a:ext>
            </a:extLst>
          </p:cNvPr>
          <p:cNvSpPr>
            <a:spLocks noGrp="1"/>
          </p:cNvSpPr>
          <p:nvPr>
            <p:ph type="sldNum" sz="quarter" idx="12"/>
          </p:nvPr>
        </p:nvSpPr>
        <p:spPr>
          <a:xfrm>
            <a:off x="10650070" y="6215509"/>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711196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5" name="Rectangle 4"/>
          <p:cNvSpPr/>
          <p:nvPr userDrawn="1"/>
        </p:nvSpPr>
        <p:spPr>
          <a:xfrm>
            <a:off x="0" y="6093092"/>
            <a:ext cx="12192001"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FE0924F3-9107-4B27-A238-A67E4B823817}" type="datetime1">
              <a:rPr lang="en-US" smtClean="0"/>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C19187-0210-4CC7-AE51-7FFB2AB55339}" type="slidenum">
              <a:rPr lang="en-US" smtClean="0"/>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268" y="6248540"/>
            <a:ext cx="3432432" cy="457200"/>
          </a:xfrm>
          <a:prstGeom prst="rect">
            <a:avLst/>
          </a:prstGeom>
        </p:spPr>
      </p:pic>
    </p:spTree>
    <p:extLst>
      <p:ext uri="{BB962C8B-B14F-4D97-AF65-F5344CB8AC3E}">
        <p14:creationId xmlns:p14="http://schemas.microsoft.com/office/powerpoint/2010/main" val="277014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6093092"/>
            <a:ext cx="12192001"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809BDD-55FA-4905-B8BD-7C3D7E03DE44}" type="datetime1">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C19187-0210-4CC7-AE51-7FFB2AB55339}" type="slidenum">
              <a:rPr lang="en-US" smtClean="0"/>
              <a:t>‹#›</a:t>
            </a:fld>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268" y="6248540"/>
            <a:ext cx="3432432" cy="457200"/>
          </a:xfrm>
          <a:prstGeom prst="rect">
            <a:avLst/>
          </a:prstGeom>
        </p:spPr>
      </p:pic>
    </p:spTree>
    <p:extLst>
      <p:ext uri="{BB962C8B-B14F-4D97-AF65-F5344CB8AC3E}">
        <p14:creationId xmlns:p14="http://schemas.microsoft.com/office/powerpoint/2010/main" val="1818746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6093092"/>
            <a:ext cx="12192001"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86DF94-0994-4495-9DB7-364218E6529B}" type="datetime1">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C19187-0210-4CC7-AE51-7FFB2AB55339}" type="slidenum">
              <a:rPr lang="en-US" smtClean="0"/>
              <a:t>‹#›</a:t>
            </a:fld>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268" y="6248540"/>
            <a:ext cx="3432432" cy="457200"/>
          </a:xfrm>
          <a:prstGeom prst="rect">
            <a:avLst/>
          </a:prstGeom>
        </p:spPr>
      </p:pic>
    </p:spTree>
    <p:extLst>
      <p:ext uri="{BB962C8B-B14F-4D97-AF65-F5344CB8AC3E}">
        <p14:creationId xmlns:p14="http://schemas.microsoft.com/office/powerpoint/2010/main" val="2346212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6093092"/>
            <a:ext cx="12192001"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D9B6F3-1F38-4A32-88BF-EAE5970D1DEB}" type="datetime1">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C19187-0210-4CC7-AE51-7FFB2AB55339}" type="slidenum">
              <a:rPr lang="en-US" smtClean="0"/>
              <a:t>‹#›</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268" y="6248540"/>
            <a:ext cx="3432432" cy="457200"/>
          </a:xfrm>
          <a:prstGeom prst="rect">
            <a:avLst/>
          </a:prstGeom>
        </p:spPr>
      </p:pic>
    </p:spTree>
    <p:extLst>
      <p:ext uri="{BB962C8B-B14F-4D97-AF65-F5344CB8AC3E}">
        <p14:creationId xmlns:p14="http://schemas.microsoft.com/office/powerpoint/2010/main" val="3760360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rot="5400000">
            <a:off x="-3159012" y="3045302"/>
            <a:ext cx="7086122"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894435" y="1582472"/>
            <a:ext cx="2745946" cy="365760"/>
          </a:xfrm>
          <a:prstGeom prst="rect">
            <a:avLst/>
          </a:prstGeom>
        </p:spPr>
      </p:pic>
      <p:sp>
        <p:nvSpPr>
          <p:cNvPr id="4" name="Date Placeholder 3"/>
          <p:cNvSpPr>
            <a:spLocks noGrp="1"/>
          </p:cNvSpPr>
          <p:nvPr>
            <p:ph type="dt" sz="half" idx="10"/>
          </p:nvPr>
        </p:nvSpPr>
        <p:spPr>
          <a:xfrm rot="5400000">
            <a:off x="-123892" y="4583076"/>
            <a:ext cx="1204854" cy="365125"/>
          </a:xfrm>
        </p:spPr>
        <p:txBody>
          <a:bodyPr/>
          <a:lstStyle/>
          <a:p>
            <a:fld id="{F53E6520-C5B9-4C69-92E6-F8E6353D3C23}" type="datetime1">
              <a:rPr lang="en-US" smtClean="0"/>
              <a:t>9/11/2024</a:t>
            </a:fld>
            <a:endParaRPr lang="en-US"/>
          </a:p>
        </p:txBody>
      </p:sp>
      <p:sp>
        <p:nvSpPr>
          <p:cNvPr id="6" name="Slide Number Placeholder 5"/>
          <p:cNvSpPr>
            <a:spLocks noGrp="1"/>
          </p:cNvSpPr>
          <p:nvPr>
            <p:ph type="sldNum" sz="quarter" idx="12"/>
          </p:nvPr>
        </p:nvSpPr>
        <p:spPr>
          <a:xfrm rot="5400000">
            <a:off x="126671" y="5642536"/>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1007885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876781E8-5148-4D4D-A8F1-E09AB668A717}" type="datetime1">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711196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5090D6C-E5CD-483E-A296-EABC0BA13FAA}"/>
              </a:ext>
            </a:extLst>
          </p:cNvPr>
          <p:cNvSpPr>
            <a:spLocks noGrp="1"/>
          </p:cNvSpPr>
          <p:nvPr>
            <p:ph type="title" hasCustomPrompt="1"/>
          </p:nvPr>
        </p:nvSpPr>
        <p:spPr>
          <a:xfrm>
            <a:off x="838200" y="252016"/>
            <a:ext cx="10515600" cy="886892"/>
          </a:xfrm>
        </p:spPr>
        <p:txBody>
          <a:bodyPr/>
          <a:lstStyle>
            <a:lvl1pPr algn="l">
              <a:defRPr>
                <a:solidFill>
                  <a:schemeClr val="tx1"/>
                </a:solidFill>
                <a:latin typeface="Arial Black" panose="020B0A0402010202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A6874BB7-A431-409D-9B65-E2F1782457BE}"/>
              </a:ext>
            </a:extLst>
          </p:cNvPr>
          <p:cNvSpPr>
            <a:spLocks noGrp="1"/>
          </p:cNvSpPr>
          <p:nvPr>
            <p:ph idx="1"/>
          </p:nvPr>
        </p:nvSpPr>
        <p:spPr>
          <a:xfrm>
            <a:off x="838200" y="1558749"/>
            <a:ext cx="10515600" cy="4114502"/>
          </a:xfrm>
        </p:spPr>
        <p:txBody>
          <a:bodyPr>
            <a:normAutofit/>
          </a:bodyPr>
          <a:lstStyle>
            <a:lvl1pPr marL="171450" indent="-171450">
              <a:buClrTx/>
              <a:buFont typeface="Wingdings" panose="05000000000000000000" pitchFamily="2" charset="2"/>
              <a:buChar char="§"/>
              <a:defRPr sz="2800">
                <a:solidFill>
                  <a:schemeClr val="tx1"/>
                </a:solidFill>
                <a:latin typeface="Calibri" panose="020F0502020204030204" pitchFamily="34" charset="0"/>
                <a:cs typeface="Calibri" panose="020F0502020204030204" pitchFamily="34" charset="0"/>
              </a:defRPr>
            </a:lvl1pPr>
            <a:lvl2pPr marL="514350" indent="-171450">
              <a:buClrTx/>
              <a:buFont typeface="Wingdings" panose="05000000000000000000" pitchFamily="2" charset="2"/>
              <a:buChar char="§"/>
              <a:defRPr sz="2400">
                <a:solidFill>
                  <a:schemeClr val="tx1"/>
                </a:solidFill>
                <a:latin typeface="Calibri" panose="020F0502020204030204" pitchFamily="34" charset="0"/>
                <a:cs typeface="Calibri" panose="020F0502020204030204" pitchFamily="34" charset="0"/>
              </a:defRPr>
            </a:lvl2pPr>
            <a:lvl3pPr marL="857250" indent="-171450">
              <a:buClrTx/>
              <a:buFont typeface="Wingdings" panose="05000000000000000000" pitchFamily="2" charset="2"/>
              <a:buChar char="§"/>
              <a:defRPr sz="2000">
                <a:solidFill>
                  <a:schemeClr val="tx1"/>
                </a:solidFill>
                <a:latin typeface="Calibri" panose="020F0502020204030204" pitchFamily="34" charset="0"/>
                <a:cs typeface="Calibri" panose="020F0502020204030204" pitchFamily="34" charset="0"/>
              </a:defRPr>
            </a:lvl3pPr>
            <a:lvl4pPr marL="1200150" indent="-171450">
              <a:buClrTx/>
              <a:buFont typeface="Wingdings" panose="05000000000000000000" pitchFamily="2" charset="2"/>
              <a:buChar char="§"/>
              <a:defRPr sz="1800">
                <a:solidFill>
                  <a:schemeClr val="tx1"/>
                </a:solidFill>
                <a:latin typeface="Calibri" panose="020F0502020204030204" pitchFamily="34" charset="0"/>
                <a:cs typeface="Calibri" panose="020F0502020204030204" pitchFamily="34" charset="0"/>
              </a:defRPr>
            </a:lvl4pPr>
            <a:lvl5pPr marL="1543050" indent="-171450">
              <a:buClrTx/>
              <a:buFont typeface="Wingdings" panose="05000000000000000000" pitchFamily="2" charset="2"/>
              <a:buChar char="§"/>
              <a:defRPr sz="1600">
                <a:solidFill>
                  <a:schemeClr val="tx1"/>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4D7413FD-A40E-405C-A634-6B15EF0DA3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7481262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5" name="Footer Placeholder 4"/>
          <p:cNvSpPr>
            <a:spLocks noGrp="1"/>
          </p:cNvSpPr>
          <p:nvPr>
            <p:ph type="ftr" sz="quarter" idx="11"/>
          </p:nvPr>
        </p:nvSpPr>
        <p:spPr>
          <a:xfrm>
            <a:off x="7960659" y="6047667"/>
            <a:ext cx="2494878" cy="365125"/>
          </a:xfrm>
        </p:spPr>
        <p:txBody>
          <a:bodyPr/>
          <a:lstStyle/>
          <a:p>
            <a:endParaRPr lang="en-US"/>
          </a:p>
        </p:txBody>
      </p:sp>
      <p:sp>
        <p:nvSpPr>
          <p:cNvPr id="6" name="Slide Number Placeholder 5"/>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425482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eature Program Layout">
    <p:spTree>
      <p:nvGrpSpPr>
        <p:cNvPr id="1" name=""/>
        <p:cNvGrpSpPr/>
        <p:nvPr/>
      </p:nvGrpSpPr>
      <p:grpSpPr>
        <a:xfrm>
          <a:off x="0" y="0"/>
          <a:ext cx="0" cy="0"/>
          <a:chOff x="0" y="0"/>
          <a:chExt cx="0" cy="0"/>
        </a:xfrm>
      </p:grpSpPr>
      <p:cxnSp>
        <p:nvCxnSpPr>
          <p:cNvPr id="8" name="Straight Connector 7"/>
          <p:cNvCxnSpPr/>
          <p:nvPr/>
        </p:nvCxnSpPr>
        <p:spPr>
          <a:xfrm>
            <a:off x="3068748" y="-18288"/>
            <a:ext cx="0" cy="612648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56304" y="0"/>
            <a:ext cx="0" cy="608990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userDrawn="1">
            <p:ph idx="1"/>
          </p:nvPr>
        </p:nvSpPr>
        <p:spPr>
          <a:xfrm>
            <a:off x="3195919" y="365125"/>
            <a:ext cx="8677834" cy="5429620"/>
          </a:xfrm>
        </p:spPr>
        <p:txBody>
          <a:bodyPr lIns="274320" tIns="274320" rIns="274320" bIns="274320" anchor="ctr"/>
          <a:lstStyle>
            <a:lvl1pPr marL="0" indent="0" algn="l">
              <a:buNone/>
              <a:defRPr/>
            </a:lvl1pPr>
            <a:lvl2pPr algn="l">
              <a:defRPr/>
            </a:lvl2pPr>
            <a:lvl3pPr algn="l">
              <a:defRPr/>
            </a:lvl3pPr>
            <a:lvl4pPr algn="l">
              <a:defRPr/>
            </a:lvl4pPr>
            <a:lvl5pPr algn="l">
              <a:defRPr/>
            </a:lvl5pPr>
          </a:lstStyle>
          <a:p>
            <a:pPr lvl="0"/>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76447" y="365125"/>
            <a:ext cx="2552687" cy="5429619"/>
          </a:xfrm>
        </p:spPr>
        <p:txBody>
          <a:bodyPr>
            <a:normAutofit/>
          </a:bodyPr>
          <a:lstStyle>
            <a:lvl1pPr algn="r">
              <a:defRPr sz="3200"/>
            </a:lvl1pPr>
          </a:lstStyle>
          <a:p>
            <a:r>
              <a:rPr lang="en-US"/>
              <a:t>Click to edit Master title style</a:t>
            </a:r>
          </a:p>
        </p:txBody>
      </p:sp>
      <p:sp>
        <p:nvSpPr>
          <p:cNvPr id="2" name="Rectangle 1">
            <a:extLst>
              <a:ext uri="{FF2B5EF4-FFF2-40B4-BE49-F238E27FC236}">
                <a16:creationId xmlns:a16="http://schemas.microsoft.com/office/drawing/2014/main" id="{1CFA677D-B42A-4449-F46E-CB2344D1C563}"/>
              </a:ext>
            </a:extLst>
          </p:cNvPr>
          <p:cNvSpPr/>
          <p:nvPr userDrawn="1"/>
        </p:nvSpPr>
        <p:spPr>
          <a:xfrm>
            <a:off x="0" y="5940127"/>
            <a:ext cx="12192001" cy="921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3">
            <a:extLst>
              <a:ext uri="{FF2B5EF4-FFF2-40B4-BE49-F238E27FC236}">
                <a16:creationId xmlns:a16="http://schemas.microsoft.com/office/drawing/2014/main" id="{0065F512-79CB-9B1F-C923-C025D6CE15B0}"/>
              </a:ext>
            </a:extLst>
          </p:cNvPr>
          <p:cNvSpPr>
            <a:spLocks noGrp="1"/>
          </p:cNvSpPr>
          <p:nvPr>
            <p:ph type="dt" sz="half" idx="10"/>
          </p:nvPr>
        </p:nvSpPr>
        <p:spPr>
          <a:xfrm>
            <a:off x="6400800" y="6215509"/>
            <a:ext cx="1365326" cy="365125"/>
          </a:xfrm>
        </p:spPr>
        <p:txBody>
          <a:bodyPr/>
          <a:lstStyle/>
          <a:p>
            <a:fld id="{876781E8-5148-4D4D-A8F1-E09AB668A717}" type="datetime1">
              <a:rPr lang="en-US" smtClean="0"/>
              <a:t>9/11/2024</a:t>
            </a:fld>
            <a:endParaRPr lang="en-US"/>
          </a:p>
        </p:txBody>
      </p:sp>
      <p:sp>
        <p:nvSpPr>
          <p:cNvPr id="7" name="Footer Placeholder 4">
            <a:extLst>
              <a:ext uri="{FF2B5EF4-FFF2-40B4-BE49-F238E27FC236}">
                <a16:creationId xmlns:a16="http://schemas.microsoft.com/office/drawing/2014/main" id="{E7626D1B-45C4-970B-8986-4812655DECFF}"/>
              </a:ext>
            </a:extLst>
          </p:cNvPr>
          <p:cNvSpPr>
            <a:spLocks noGrp="1"/>
          </p:cNvSpPr>
          <p:nvPr>
            <p:ph type="ftr" sz="quarter" idx="11"/>
          </p:nvPr>
        </p:nvSpPr>
        <p:spPr>
          <a:xfrm>
            <a:off x="7960659" y="6215509"/>
            <a:ext cx="2494878" cy="365125"/>
          </a:xfrm>
        </p:spPr>
        <p:txBody>
          <a:bodyPr/>
          <a:lstStyle/>
          <a:p>
            <a:endParaRPr lang="en-US"/>
          </a:p>
        </p:txBody>
      </p:sp>
      <p:sp>
        <p:nvSpPr>
          <p:cNvPr id="12" name="Slide Number Placeholder 5">
            <a:extLst>
              <a:ext uri="{FF2B5EF4-FFF2-40B4-BE49-F238E27FC236}">
                <a16:creationId xmlns:a16="http://schemas.microsoft.com/office/drawing/2014/main" id="{B19CA66F-565D-7A45-DA99-FF8BF7E542D6}"/>
              </a:ext>
            </a:extLst>
          </p:cNvPr>
          <p:cNvSpPr>
            <a:spLocks noGrp="1"/>
          </p:cNvSpPr>
          <p:nvPr>
            <p:ph type="sldNum" sz="quarter" idx="12"/>
          </p:nvPr>
        </p:nvSpPr>
        <p:spPr>
          <a:xfrm>
            <a:off x="10650070" y="6215509"/>
            <a:ext cx="703729" cy="365125"/>
          </a:xfrm>
        </p:spPr>
        <p:txBody>
          <a:bodyPr/>
          <a:lstStyle/>
          <a:p>
            <a:fld id="{C6C19187-0210-4CC7-AE51-7FFB2AB55339}" type="slidenum">
              <a:rPr lang="en-US" smtClean="0"/>
              <a:t>‹#›</a:t>
            </a:fld>
            <a:endParaRPr lang="en-US"/>
          </a:p>
        </p:txBody>
      </p:sp>
      <p:pic>
        <p:nvPicPr>
          <p:cNvPr id="14" name="Graphic 13">
            <a:extLst>
              <a:ext uri="{FF2B5EF4-FFF2-40B4-BE49-F238E27FC236}">
                <a16:creationId xmlns:a16="http://schemas.microsoft.com/office/drawing/2014/main" id="{349B00EF-ECF8-B094-4E7E-221EA4F48E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8312" y="5960005"/>
            <a:ext cx="3594136" cy="876133"/>
          </a:xfrm>
          <a:prstGeom prst="rect">
            <a:avLst/>
          </a:prstGeom>
        </p:spPr>
      </p:pic>
    </p:spTree>
    <p:extLst>
      <p:ext uri="{BB962C8B-B14F-4D97-AF65-F5344CB8AC3E}">
        <p14:creationId xmlns:p14="http://schemas.microsoft.com/office/powerpoint/2010/main" val="2804519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499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0700234B-9C1B-5109-9348-423237BF5F45}"/>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14" name="Footer Placeholder 4">
            <a:extLst>
              <a:ext uri="{FF2B5EF4-FFF2-40B4-BE49-F238E27FC236}">
                <a16:creationId xmlns:a16="http://schemas.microsoft.com/office/drawing/2014/main" id="{F6A0F6CF-D495-7343-E931-F117DE4AC986}"/>
              </a:ext>
            </a:extLst>
          </p:cNvPr>
          <p:cNvSpPr>
            <a:spLocks noGrp="1"/>
          </p:cNvSpPr>
          <p:nvPr>
            <p:ph type="ftr" sz="quarter" idx="11"/>
          </p:nvPr>
        </p:nvSpPr>
        <p:spPr>
          <a:xfrm>
            <a:off x="7960659" y="6047667"/>
            <a:ext cx="2494878" cy="365125"/>
          </a:xfrm>
        </p:spPr>
        <p:txBody>
          <a:bodyPr/>
          <a:lstStyle/>
          <a:p>
            <a:endParaRPr lang="en-US"/>
          </a:p>
        </p:txBody>
      </p:sp>
      <p:sp>
        <p:nvSpPr>
          <p:cNvPr id="15" name="Slide Number Placeholder 5">
            <a:extLst>
              <a:ext uri="{FF2B5EF4-FFF2-40B4-BE49-F238E27FC236}">
                <a16:creationId xmlns:a16="http://schemas.microsoft.com/office/drawing/2014/main" id="{ED12AC20-63D9-3CD2-59DD-B71A3A9B735E}"/>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21588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eature Program Layout">
    <p:spTree>
      <p:nvGrpSpPr>
        <p:cNvPr id="1" name=""/>
        <p:cNvGrpSpPr/>
        <p:nvPr/>
      </p:nvGrpSpPr>
      <p:grpSpPr>
        <a:xfrm>
          <a:off x="0" y="0"/>
          <a:ext cx="0" cy="0"/>
          <a:chOff x="0" y="0"/>
          <a:chExt cx="0" cy="0"/>
        </a:xfrm>
      </p:grpSpPr>
      <p:cxnSp>
        <p:nvCxnSpPr>
          <p:cNvPr id="8" name="Straight Connector 7"/>
          <p:cNvCxnSpPr/>
          <p:nvPr/>
        </p:nvCxnSpPr>
        <p:spPr>
          <a:xfrm>
            <a:off x="3068748" y="-18288"/>
            <a:ext cx="0" cy="612648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2956304" y="0"/>
            <a:ext cx="0" cy="559869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userDrawn="1">
            <p:ph idx="1"/>
          </p:nvPr>
        </p:nvSpPr>
        <p:spPr>
          <a:xfrm>
            <a:off x="3195919" y="365125"/>
            <a:ext cx="8677834" cy="5011945"/>
          </a:xfrm>
        </p:spPr>
        <p:txBody>
          <a:bodyPr lIns="274320" tIns="274320" rIns="274320" bIns="274320" anchor="ctr"/>
          <a:lstStyle>
            <a:lvl1pPr marL="0" indent="0" algn="l">
              <a:buNone/>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76447" y="365126"/>
            <a:ext cx="2552687" cy="5011944"/>
          </a:xfrm>
        </p:spPr>
        <p:txBody>
          <a:bodyPr>
            <a:normAutofit/>
          </a:bodyPr>
          <a:lstStyle>
            <a:lvl1pPr algn="r">
              <a:defRPr sz="3200"/>
            </a:lvl1pPr>
          </a:lstStyle>
          <a:p>
            <a:r>
              <a:rPr lang="en-US"/>
              <a:t>Click to edit Master title style</a:t>
            </a:r>
          </a:p>
        </p:txBody>
      </p:sp>
      <p:sp>
        <p:nvSpPr>
          <p:cNvPr id="5" name="Date Placeholder 3">
            <a:extLst>
              <a:ext uri="{FF2B5EF4-FFF2-40B4-BE49-F238E27FC236}">
                <a16:creationId xmlns:a16="http://schemas.microsoft.com/office/drawing/2014/main" id="{D2CBD48C-510D-6B33-41B6-143F7C80EFDE}"/>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11" name="Footer Placeholder 4">
            <a:extLst>
              <a:ext uri="{FF2B5EF4-FFF2-40B4-BE49-F238E27FC236}">
                <a16:creationId xmlns:a16="http://schemas.microsoft.com/office/drawing/2014/main" id="{71FAA816-92A9-FA68-B9AF-5D86ED3B9451}"/>
              </a:ext>
            </a:extLst>
          </p:cNvPr>
          <p:cNvSpPr>
            <a:spLocks noGrp="1"/>
          </p:cNvSpPr>
          <p:nvPr>
            <p:ph type="ftr" sz="quarter" idx="11"/>
          </p:nvPr>
        </p:nvSpPr>
        <p:spPr>
          <a:xfrm>
            <a:off x="7960659" y="6047667"/>
            <a:ext cx="2494878" cy="365125"/>
          </a:xfrm>
        </p:spPr>
        <p:txBody>
          <a:bodyPr/>
          <a:lstStyle/>
          <a:p>
            <a:endParaRPr lang="en-US"/>
          </a:p>
        </p:txBody>
      </p:sp>
      <p:sp>
        <p:nvSpPr>
          <p:cNvPr id="15" name="Slide Number Placeholder 5">
            <a:extLst>
              <a:ext uri="{FF2B5EF4-FFF2-40B4-BE49-F238E27FC236}">
                <a16:creationId xmlns:a16="http://schemas.microsoft.com/office/drawing/2014/main" id="{CFF3902E-4666-B38B-64C9-7589F5E1771D}"/>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804519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66861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54833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0BFCDB25-E0C8-73ED-35CC-70FAAF65B5B9}"/>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7" name="Footer Placeholder 4">
            <a:extLst>
              <a:ext uri="{FF2B5EF4-FFF2-40B4-BE49-F238E27FC236}">
                <a16:creationId xmlns:a16="http://schemas.microsoft.com/office/drawing/2014/main" id="{D0AA16AB-7AA3-C482-FAB9-5E2F9204B7CA}"/>
              </a:ext>
            </a:extLst>
          </p:cNvPr>
          <p:cNvSpPr>
            <a:spLocks noGrp="1"/>
          </p:cNvSpPr>
          <p:nvPr>
            <p:ph type="ftr" sz="quarter" idx="11"/>
          </p:nvPr>
        </p:nvSpPr>
        <p:spPr>
          <a:xfrm>
            <a:off x="7960659" y="6047667"/>
            <a:ext cx="2494878" cy="365125"/>
          </a:xfrm>
        </p:spPr>
        <p:txBody>
          <a:bodyPr/>
          <a:lstStyle/>
          <a:p>
            <a:endParaRPr lang="en-US"/>
          </a:p>
        </p:txBody>
      </p:sp>
      <p:sp>
        <p:nvSpPr>
          <p:cNvPr id="9" name="Slide Number Placeholder 5">
            <a:extLst>
              <a:ext uri="{FF2B5EF4-FFF2-40B4-BE49-F238E27FC236}">
                <a16:creationId xmlns:a16="http://schemas.microsoft.com/office/drawing/2014/main" id="{ED220B54-3FDF-70F3-12AB-3D22C45D6389}"/>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3837113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541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541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2E4C75C-0FC3-7C07-64BD-4A4DAF26836E}"/>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8" name="Footer Placeholder 4">
            <a:extLst>
              <a:ext uri="{FF2B5EF4-FFF2-40B4-BE49-F238E27FC236}">
                <a16:creationId xmlns:a16="http://schemas.microsoft.com/office/drawing/2014/main" id="{ACD2D664-47EE-4022-E44C-E9446A0DDC8A}"/>
              </a:ext>
            </a:extLst>
          </p:cNvPr>
          <p:cNvSpPr>
            <a:spLocks noGrp="1"/>
          </p:cNvSpPr>
          <p:nvPr>
            <p:ph type="ftr" sz="quarter" idx="11"/>
          </p:nvPr>
        </p:nvSpPr>
        <p:spPr>
          <a:xfrm>
            <a:off x="7960659" y="6047667"/>
            <a:ext cx="2494878" cy="365125"/>
          </a:xfrm>
        </p:spPr>
        <p:txBody>
          <a:bodyPr/>
          <a:lstStyle/>
          <a:p>
            <a:endParaRPr lang="en-US"/>
          </a:p>
        </p:txBody>
      </p:sp>
      <p:sp>
        <p:nvSpPr>
          <p:cNvPr id="10" name="Slide Number Placeholder 5">
            <a:extLst>
              <a:ext uri="{FF2B5EF4-FFF2-40B4-BE49-F238E27FC236}">
                <a16:creationId xmlns:a16="http://schemas.microsoft.com/office/drawing/2014/main" id="{F8EF674D-F4D8-78E1-E5FE-6884A5915B57}"/>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4201670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2871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2871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319F9E02-FA5C-F814-46C5-293F48C7BAD9}"/>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10" name="Footer Placeholder 4">
            <a:extLst>
              <a:ext uri="{FF2B5EF4-FFF2-40B4-BE49-F238E27FC236}">
                <a16:creationId xmlns:a16="http://schemas.microsoft.com/office/drawing/2014/main" id="{714F1EA7-AAAA-E842-F8B9-223D0FDDAED8}"/>
              </a:ext>
            </a:extLst>
          </p:cNvPr>
          <p:cNvSpPr>
            <a:spLocks noGrp="1"/>
          </p:cNvSpPr>
          <p:nvPr>
            <p:ph type="ftr" sz="quarter" idx="11"/>
          </p:nvPr>
        </p:nvSpPr>
        <p:spPr>
          <a:xfrm>
            <a:off x="7960659" y="6047667"/>
            <a:ext cx="2494878" cy="365125"/>
          </a:xfrm>
        </p:spPr>
        <p:txBody>
          <a:bodyPr/>
          <a:lstStyle/>
          <a:p>
            <a:endParaRPr lang="en-US"/>
          </a:p>
        </p:txBody>
      </p:sp>
      <p:sp>
        <p:nvSpPr>
          <p:cNvPr id="12" name="Slide Number Placeholder 5">
            <a:extLst>
              <a:ext uri="{FF2B5EF4-FFF2-40B4-BE49-F238E27FC236}">
                <a16:creationId xmlns:a16="http://schemas.microsoft.com/office/drawing/2014/main" id="{BED53176-E308-F96C-9440-52F65E630E26}"/>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1473830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95A8B13D-B72D-84A1-5242-6161B497F3A7}"/>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6" name="Footer Placeholder 4">
            <a:extLst>
              <a:ext uri="{FF2B5EF4-FFF2-40B4-BE49-F238E27FC236}">
                <a16:creationId xmlns:a16="http://schemas.microsoft.com/office/drawing/2014/main" id="{9DB89EEC-6C9B-DF1C-E55E-5D91447F725B}"/>
              </a:ext>
            </a:extLst>
          </p:cNvPr>
          <p:cNvSpPr>
            <a:spLocks noGrp="1"/>
          </p:cNvSpPr>
          <p:nvPr>
            <p:ph type="ftr" sz="quarter" idx="11"/>
          </p:nvPr>
        </p:nvSpPr>
        <p:spPr>
          <a:xfrm>
            <a:off x="7960659" y="6047667"/>
            <a:ext cx="2494878" cy="365125"/>
          </a:xfrm>
        </p:spPr>
        <p:txBody>
          <a:bodyPr/>
          <a:lstStyle/>
          <a:p>
            <a:endParaRPr lang="en-US"/>
          </a:p>
        </p:txBody>
      </p:sp>
      <p:sp>
        <p:nvSpPr>
          <p:cNvPr id="8" name="Slide Number Placeholder 5">
            <a:extLst>
              <a:ext uri="{FF2B5EF4-FFF2-40B4-BE49-F238E27FC236}">
                <a16:creationId xmlns:a16="http://schemas.microsoft.com/office/drawing/2014/main" id="{B50A0AD2-B2A0-7DFD-CD38-413B96782091}"/>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117954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FE0924F3-9107-4B27-A238-A67E4B823817}" type="datetime1">
              <a:rPr lang="en-US" smtClean="0"/>
              <a:pPr/>
              <a:t>9/11/2024</a:t>
            </a:fld>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C6C19187-0210-4CC7-AE51-7FFB2AB55339}" type="slidenum">
              <a:rPr lang="en-US" smtClean="0"/>
              <a:pPr/>
              <a:t>‹#›</a:t>
            </a:fld>
            <a:endParaRPr lang="en-US"/>
          </a:p>
        </p:txBody>
      </p:sp>
    </p:spTree>
    <p:extLst>
      <p:ext uri="{BB962C8B-B14F-4D97-AF65-F5344CB8AC3E}">
        <p14:creationId xmlns:p14="http://schemas.microsoft.com/office/powerpoint/2010/main" val="4040666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CD3461-A0FE-1E1D-5DF7-2B33A6D126FB}"/>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5" name="Footer Placeholder 4">
            <a:extLst>
              <a:ext uri="{FF2B5EF4-FFF2-40B4-BE49-F238E27FC236}">
                <a16:creationId xmlns:a16="http://schemas.microsoft.com/office/drawing/2014/main" id="{9688055A-B14C-27C4-5FC3-0D8373211C7A}"/>
              </a:ext>
            </a:extLst>
          </p:cNvPr>
          <p:cNvSpPr>
            <a:spLocks noGrp="1"/>
          </p:cNvSpPr>
          <p:nvPr>
            <p:ph type="ftr" sz="quarter" idx="11"/>
          </p:nvPr>
        </p:nvSpPr>
        <p:spPr>
          <a:xfrm>
            <a:off x="7960659" y="6047667"/>
            <a:ext cx="2494878" cy="365125"/>
          </a:xfrm>
        </p:spPr>
        <p:txBody>
          <a:bodyPr/>
          <a:lstStyle/>
          <a:p>
            <a:endParaRPr lang="en-US"/>
          </a:p>
        </p:txBody>
      </p:sp>
      <p:sp>
        <p:nvSpPr>
          <p:cNvPr id="7" name="Slide Number Placeholder 5">
            <a:extLst>
              <a:ext uri="{FF2B5EF4-FFF2-40B4-BE49-F238E27FC236}">
                <a16:creationId xmlns:a16="http://schemas.microsoft.com/office/drawing/2014/main" id="{04156711-A7B9-D4E1-3584-CBBF6BA4BAB0}"/>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77014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2446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3196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3">
            <a:extLst>
              <a:ext uri="{FF2B5EF4-FFF2-40B4-BE49-F238E27FC236}">
                <a16:creationId xmlns:a16="http://schemas.microsoft.com/office/drawing/2014/main" id="{7A547038-56E4-6833-F24D-0E82D4DE02B5}"/>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8" name="Footer Placeholder 4">
            <a:extLst>
              <a:ext uri="{FF2B5EF4-FFF2-40B4-BE49-F238E27FC236}">
                <a16:creationId xmlns:a16="http://schemas.microsoft.com/office/drawing/2014/main" id="{F2523C63-23F9-BC6E-6BCE-FC0C0193C98F}"/>
              </a:ext>
            </a:extLst>
          </p:cNvPr>
          <p:cNvSpPr>
            <a:spLocks noGrp="1"/>
          </p:cNvSpPr>
          <p:nvPr>
            <p:ph type="ftr" sz="quarter" idx="11"/>
          </p:nvPr>
        </p:nvSpPr>
        <p:spPr>
          <a:xfrm>
            <a:off x="7960659" y="6047667"/>
            <a:ext cx="2494878" cy="365125"/>
          </a:xfrm>
        </p:spPr>
        <p:txBody>
          <a:bodyPr/>
          <a:lstStyle/>
          <a:p>
            <a:endParaRPr lang="en-US"/>
          </a:p>
        </p:txBody>
      </p:sp>
      <p:sp>
        <p:nvSpPr>
          <p:cNvPr id="10" name="Slide Number Placeholder 5">
            <a:extLst>
              <a:ext uri="{FF2B5EF4-FFF2-40B4-BE49-F238E27FC236}">
                <a16:creationId xmlns:a16="http://schemas.microsoft.com/office/drawing/2014/main" id="{0BC86CFF-2B1B-BD23-B86A-CCBC1A67DF37}"/>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1818746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2573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3296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3">
            <a:extLst>
              <a:ext uri="{FF2B5EF4-FFF2-40B4-BE49-F238E27FC236}">
                <a16:creationId xmlns:a16="http://schemas.microsoft.com/office/drawing/2014/main" id="{32B13752-71CB-2489-2CB3-EE697DB0C5AC}"/>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8" name="Footer Placeholder 4">
            <a:extLst>
              <a:ext uri="{FF2B5EF4-FFF2-40B4-BE49-F238E27FC236}">
                <a16:creationId xmlns:a16="http://schemas.microsoft.com/office/drawing/2014/main" id="{91B1E00E-FFF5-D33B-00B1-65441A082A70}"/>
              </a:ext>
            </a:extLst>
          </p:cNvPr>
          <p:cNvSpPr>
            <a:spLocks noGrp="1"/>
          </p:cNvSpPr>
          <p:nvPr>
            <p:ph type="ftr" sz="quarter" idx="11"/>
          </p:nvPr>
        </p:nvSpPr>
        <p:spPr>
          <a:xfrm>
            <a:off x="7960659" y="6047667"/>
            <a:ext cx="2494878" cy="365125"/>
          </a:xfrm>
        </p:spPr>
        <p:txBody>
          <a:bodyPr/>
          <a:lstStyle/>
          <a:p>
            <a:endParaRPr lang="en-US"/>
          </a:p>
        </p:txBody>
      </p:sp>
      <p:sp>
        <p:nvSpPr>
          <p:cNvPr id="10" name="Slide Number Placeholder 5">
            <a:extLst>
              <a:ext uri="{FF2B5EF4-FFF2-40B4-BE49-F238E27FC236}">
                <a16:creationId xmlns:a16="http://schemas.microsoft.com/office/drawing/2014/main" id="{344A98A8-9235-0F7A-188E-F849E1BD17A0}"/>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346212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27489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15462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092B89F4-E2C7-25B8-62D5-AB636954D9A9}"/>
              </a:ext>
            </a:extLst>
          </p:cNvPr>
          <p:cNvSpPr/>
          <p:nvPr userDrawn="1"/>
        </p:nvSpPr>
        <p:spPr>
          <a:xfrm>
            <a:off x="0" y="5940127"/>
            <a:ext cx="12192001" cy="921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D5E7F38C-B852-5DC8-92BB-88FF1563BED9}"/>
              </a:ext>
            </a:extLst>
          </p:cNvPr>
          <p:cNvSpPr>
            <a:spLocks noGrp="1"/>
          </p:cNvSpPr>
          <p:nvPr>
            <p:ph type="dt" sz="half" idx="10"/>
          </p:nvPr>
        </p:nvSpPr>
        <p:spPr>
          <a:xfrm>
            <a:off x="6400800" y="6215509"/>
            <a:ext cx="1365326" cy="365125"/>
          </a:xfrm>
        </p:spPr>
        <p:txBody>
          <a:bodyPr/>
          <a:lstStyle/>
          <a:p>
            <a:fld id="{876781E8-5148-4D4D-A8F1-E09AB668A717}" type="datetime1">
              <a:rPr lang="en-US" smtClean="0"/>
              <a:t>9/11/2024</a:t>
            </a:fld>
            <a:endParaRPr lang="en-US"/>
          </a:p>
        </p:txBody>
      </p:sp>
      <p:sp>
        <p:nvSpPr>
          <p:cNvPr id="11" name="Footer Placeholder 4">
            <a:extLst>
              <a:ext uri="{FF2B5EF4-FFF2-40B4-BE49-F238E27FC236}">
                <a16:creationId xmlns:a16="http://schemas.microsoft.com/office/drawing/2014/main" id="{7F7799E2-BE4B-CD54-522D-55FDE7C76C1A}"/>
              </a:ext>
            </a:extLst>
          </p:cNvPr>
          <p:cNvSpPr>
            <a:spLocks noGrp="1"/>
          </p:cNvSpPr>
          <p:nvPr>
            <p:ph type="ftr" sz="quarter" idx="11"/>
          </p:nvPr>
        </p:nvSpPr>
        <p:spPr>
          <a:xfrm>
            <a:off x="7960659" y="6215509"/>
            <a:ext cx="2494878" cy="365125"/>
          </a:xfrm>
        </p:spPr>
        <p:txBody>
          <a:bodyPr/>
          <a:lstStyle/>
          <a:p>
            <a:endParaRPr lang="en-US"/>
          </a:p>
        </p:txBody>
      </p:sp>
      <p:sp>
        <p:nvSpPr>
          <p:cNvPr id="12" name="Slide Number Placeholder 5">
            <a:extLst>
              <a:ext uri="{FF2B5EF4-FFF2-40B4-BE49-F238E27FC236}">
                <a16:creationId xmlns:a16="http://schemas.microsoft.com/office/drawing/2014/main" id="{52CE8C08-F9FD-E87D-0223-3EDDBA5EEFFB}"/>
              </a:ext>
            </a:extLst>
          </p:cNvPr>
          <p:cNvSpPr>
            <a:spLocks noGrp="1"/>
          </p:cNvSpPr>
          <p:nvPr>
            <p:ph type="sldNum" sz="quarter" idx="12"/>
          </p:nvPr>
        </p:nvSpPr>
        <p:spPr>
          <a:xfrm>
            <a:off x="10650070" y="6215509"/>
            <a:ext cx="703729" cy="365125"/>
          </a:xfrm>
        </p:spPr>
        <p:txBody>
          <a:bodyPr/>
          <a:lstStyle/>
          <a:p>
            <a:fld id="{C6C19187-0210-4CC7-AE51-7FFB2AB55339}" type="slidenum">
              <a:rPr lang="en-US" smtClean="0"/>
              <a:t>‹#›</a:t>
            </a:fld>
            <a:endParaRPr lang="en-US"/>
          </a:p>
        </p:txBody>
      </p:sp>
      <p:pic>
        <p:nvPicPr>
          <p:cNvPr id="13" name="Graphic 12">
            <a:extLst>
              <a:ext uri="{FF2B5EF4-FFF2-40B4-BE49-F238E27FC236}">
                <a16:creationId xmlns:a16="http://schemas.microsoft.com/office/drawing/2014/main" id="{9091BEDD-7098-7B04-57E3-9B69116739F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8312" y="5960005"/>
            <a:ext cx="3594136" cy="876133"/>
          </a:xfrm>
          <a:prstGeom prst="rect">
            <a:avLst/>
          </a:prstGeom>
        </p:spPr>
      </p:pic>
    </p:spTree>
    <p:extLst>
      <p:ext uri="{BB962C8B-B14F-4D97-AF65-F5344CB8AC3E}">
        <p14:creationId xmlns:p14="http://schemas.microsoft.com/office/powerpoint/2010/main" val="3837113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35713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334752DA-2FB2-BAB7-05E4-A083D5E5AFAB}"/>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7" name="Footer Placeholder 4">
            <a:extLst>
              <a:ext uri="{FF2B5EF4-FFF2-40B4-BE49-F238E27FC236}">
                <a16:creationId xmlns:a16="http://schemas.microsoft.com/office/drawing/2014/main" id="{BF915717-592A-880A-9F82-8AC8F4F1AF79}"/>
              </a:ext>
            </a:extLst>
          </p:cNvPr>
          <p:cNvSpPr>
            <a:spLocks noGrp="1"/>
          </p:cNvSpPr>
          <p:nvPr>
            <p:ph type="ftr" sz="quarter" idx="11"/>
          </p:nvPr>
        </p:nvSpPr>
        <p:spPr>
          <a:xfrm>
            <a:off x="7960659" y="6047667"/>
            <a:ext cx="2494878" cy="365125"/>
          </a:xfrm>
        </p:spPr>
        <p:txBody>
          <a:bodyPr/>
          <a:lstStyle/>
          <a:p>
            <a:endParaRPr lang="en-US"/>
          </a:p>
        </p:txBody>
      </p:sp>
      <p:sp>
        <p:nvSpPr>
          <p:cNvPr id="9" name="Slide Number Placeholder 5">
            <a:extLst>
              <a:ext uri="{FF2B5EF4-FFF2-40B4-BE49-F238E27FC236}">
                <a16:creationId xmlns:a16="http://schemas.microsoft.com/office/drawing/2014/main" id="{E6E38E75-DCE9-E6B7-09C2-EB17F9A0D227}"/>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3760360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A28C353-CD2E-9B4D-3637-37BD75E384C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563468" y="691171"/>
            <a:ext cx="7062449" cy="4239039"/>
          </a:xfrm>
          <a:prstGeom prst="rect">
            <a:avLst/>
          </a:prstGeom>
        </p:spPr>
      </p:pic>
      <p:sp>
        <p:nvSpPr>
          <p:cNvPr id="14" name="Rectangle 13">
            <a:extLst>
              <a:ext uri="{FF2B5EF4-FFF2-40B4-BE49-F238E27FC236}">
                <a16:creationId xmlns:a16="http://schemas.microsoft.com/office/drawing/2014/main" id="{342FF227-AF79-4C95-81C5-1D53C6AE0A69}"/>
              </a:ext>
            </a:extLst>
          </p:cNvPr>
          <p:cNvSpPr/>
          <p:nvPr userDrawn="1"/>
        </p:nvSpPr>
        <p:spPr>
          <a:xfrm>
            <a:off x="0" y="5603133"/>
            <a:ext cx="12192001" cy="12580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3">
            <a:extLst>
              <a:ext uri="{FF2B5EF4-FFF2-40B4-BE49-F238E27FC236}">
                <a16:creationId xmlns:a16="http://schemas.microsoft.com/office/drawing/2014/main" id="{7A4DD9C2-BFCE-A3C7-3062-C24B00326DB8}"/>
              </a:ext>
            </a:extLst>
          </p:cNvPr>
          <p:cNvSpPr>
            <a:spLocks noGrp="1"/>
          </p:cNvSpPr>
          <p:nvPr>
            <p:ph type="dt" sz="half" idx="10"/>
          </p:nvPr>
        </p:nvSpPr>
        <p:spPr>
          <a:xfrm>
            <a:off x="6400800" y="6049599"/>
            <a:ext cx="1365326" cy="365125"/>
          </a:xfrm>
        </p:spPr>
        <p:txBody>
          <a:bodyPr/>
          <a:lstStyle/>
          <a:p>
            <a:fld id="{876781E8-5148-4D4D-A8F1-E09AB668A717}" type="datetime1">
              <a:rPr lang="en-US" smtClean="0"/>
              <a:t>9/11/2024</a:t>
            </a:fld>
            <a:endParaRPr lang="en-US"/>
          </a:p>
        </p:txBody>
      </p:sp>
      <p:sp>
        <p:nvSpPr>
          <p:cNvPr id="16" name="Footer Placeholder 4">
            <a:extLst>
              <a:ext uri="{FF2B5EF4-FFF2-40B4-BE49-F238E27FC236}">
                <a16:creationId xmlns:a16="http://schemas.microsoft.com/office/drawing/2014/main" id="{C7690BB6-F86F-66B3-16F4-B842A1F6E78E}"/>
              </a:ext>
            </a:extLst>
          </p:cNvPr>
          <p:cNvSpPr>
            <a:spLocks noGrp="1"/>
          </p:cNvSpPr>
          <p:nvPr>
            <p:ph type="ftr" sz="quarter" idx="11"/>
          </p:nvPr>
        </p:nvSpPr>
        <p:spPr>
          <a:xfrm>
            <a:off x="7960659" y="6049599"/>
            <a:ext cx="2494878" cy="365125"/>
          </a:xfrm>
        </p:spPr>
        <p:txBody>
          <a:bodyPr/>
          <a:lstStyle/>
          <a:p>
            <a:endParaRPr lang="en-US"/>
          </a:p>
        </p:txBody>
      </p:sp>
      <p:sp>
        <p:nvSpPr>
          <p:cNvPr id="17" name="Slide Number Placeholder 5">
            <a:extLst>
              <a:ext uri="{FF2B5EF4-FFF2-40B4-BE49-F238E27FC236}">
                <a16:creationId xmlns:a16="http://schemas.microsoft.com/office/drawing/2014/main" id="{288642BC-21A1-C385-AF3F-6DEBD90207F5}"/>
              </a:ext>
            </a:extLst>
          </p:cNvPr>
          <p:cNvSpPr>
            <a:spLocks noGrp="1"/>
          </p:cNvSpPr>
          <p:nvPr>
            <p:ph type="sldNum" sz="quarter" idx="12"/>
          </p:nvPr>
        </p:nvSpPr>
        <p:spPr>
          <a:xfrm>
            <a:off x="10650070" y="6049599"/>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711196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5" name="Footer Placeholder 4"/>
          <p:cNvSpPr>
            <a:spLocks noGrp="1"/>
          </p:cNvSpPr>
          <p:nvPr>
            <p:ph type="ftr" sz="quarter" idx="11"/>
          </p:nvPr>
        </p:nvSpPr>
        <p:spPr>
          <a:xfrm>
            <a:off x="7960659" y="6047667"/>
            <a:ext cx="2494878" cy="365125"/>
          </a:xfrm>
        </p:spPr>
        <p:txBody>
          <a:bodyPr/>
          <a:lstStyle/>
          <a:p>
            <a:endParaRPr lang="en-US"/>
          </a:p>
        </p:txBody>
      </p:sp>
      <p:sp>
        <p:nvSpPr>
          <p:cNvPr id="6" name="Slide Number Placeholder 5"/>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4254826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499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0700234B-9C1B-5109-9348-423237BF5F45}"/>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14" name="Footer Placeholder 4">
            <a:extLst>
              <a:ext uri="{FF2B5EF4-FFF2-40B4-BE49-F238E27FC236}">
                <a16:creationId xmlns:a16="http://schemas.microsoft.com/office/drawing/2014/main" id="{F6A0F6CF-D495-7343-E931-F117DE4AC986}"/>
              </a:ext>
            </a:extLst>
          </p:cNvPr>
          <p:cNvSpPr>
            <a:spLocks noGrp="1"/>
          </p:cNvSpPr>
          <p:nvPr>
            <p:ph type="ftr" sz="quarter" idx="11"/>
          </p:nvPr>
        </p:nvSpPr>
        <p:spPr>
          <a:xfrm>
            <a:off x="7960659" y="6047667"/>
            <a:ext cx="2494878" cy="365125"/>
          </a:xfrm>
        </p:spPr>
        <p:txBody>
          <a:bodyPr/>
          <a:lstStyle/>
          <a:p>
            <a:endParaRPr lang="en-US"/>
          </a:p>
        </p:txBody>
      </p:sp>
      <p:sp>
        <p:nvSpPr>
          <p:cNvPr id="15" name="Slide Number Placeholder 5">
            <a:extLst>
              <a:ext uri="{FF2B5EF4-FFF2-40B4-BE49-F238E27FC236}">
                <a16:creationId xmlns:a16="http://schemas.microsoft.com/office/drawing/2014/main" id="{ED12AC20-63D9-3CD2-59DD-B71A3A9B735E}"/>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21588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eature Program Layout">
    <p:spTree>
      <p:nvGrpSpPr>
        <p:cNvPr id="1" name=""/>
        <p:cNvGrpSpPr/>
        <p:nvPr/>
      </p:nvGrpSpPr>
      <p:grpSpPr>
        <a:xfrm>
          <a:off x="0" y="0"/>
          <a:ext cx="0" cy="0"/>
          <a:chOff x="0" y="0"/>
          <a:chExt cx="0" cy="0"/>
        </a:xfrm>
      </p:grpSpPr>
      <p:cxnSp>
        <p:nvCxnSpPr>
          <p:cNvPr id="8" name="Straight Connector 7"/>
          <p:cNvCxnSpPr/>
          <p:nvPr/>
        </p:nvCxnSpPr>
        <p:spPr>
          <a:xfrm>
            <a:off x="3068748" y="-18288"/>
            <a:ext cx="0" cy="612648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2956304" y="0"/>
            <a:ext cx="0" cy="559869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userDrawn="1">
            <p:ph idx="1"/>
          </p:nvPr>
        </p:nvSpPr>
        <p:spPr>
          <a:xfrm>
            <a:off x="3195919" y="365125"/>
            <a:ext cx="8677834" cy="5011945"/>
          </a:xfrm>
        </p:spPr>
        <p:txBody>
          <a:bodyPr lIns="274320" tIns="274320" rIns="274320" bIns="274320" anchor="ctr"/>
          <a:lstStyle>
            <a:lvl1pPr marL="0" indent="0" algn="l">
              <a:buNone/>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76447" y="365126"/>
            <a:ext cx="2552687" cy="5011944"/>
          </a:xfrm>
        </p:spPr>
        <p:txBody>
          <a:bodyPr>
            <a:normAutofit/>
          </a:bodyPr>
          <a:lstStyle>
            <a:lvl1pPr algn="r">
              <a:defRPr sz="3200"/>
            </a:lvl1pPr>
          </a:lstStyle>
          <a:p>
            <a:r>
              <a:rPr lang="en-US"/>
              <a:t>Click to edit Master title style</a:t>
            </a:r>
          </a:p>
        </p:txBody>
      </p:sp>
      <p:sp>
        <p:nvSpPr>
          <p:cNvPr id="5" name="Date Placeholder 3">
            <a:extLst>
              <a:ext uri="{FF2B5EF4-FFF2-40B4-BE49-F238E27FC236}">
                <a16:creationId xmlns:a16="http://schemas.microsoft.com/office/drawing/2014/main" id="{D2CBD48C-510D-6B33-41B6-143F7C80EFDE}"/>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11" name="Footer Placeholder 4">
            <a:extLst>
              <a:ext uri="{FF2B5EF4-FFF2-40B4-BE49-F238E27FC236}">
                <a16:creationId xmlns:a16="http://schemas.microsoft.com/office/drawing/2014/main" id="{71FAA816-92A9-FA68-B9AF-5D86ED3B9451}"/>
              </a:ext>
            </a:extLst>
          </p:cNvPr>
          <p:cNvSpPr>
            <a:spLocks noGrp="1"/>
          </p:cNvSpPr>
          <p:nvPr>
            <p:ph type="ftr" sz="quarter" idx="11"/>
          </p:nvPr>
        </p:nvSpPr>
        <p:spPr>
          <a:xfrm>
            <a:off x="7960659" y="6047667"/>
            <a:ext cx="2494878" cy="365125"/>
          </a:xfrm>
        </p:spPr>
        <p:txBody>
          <a:bodyPr/>
          <a:lstStyle/>
          <a:p>
            <a:endParaRPr lang="en-US"/>
          </a:p>
        </p:txBody>
      </p:sp>
      <p:sp>
        <p:nvSpPr>
          <p:cNvPr id="15" name="Slide Number Placeholder 5">
            <a:extLst>
              <a:ext uri="{FF2B5EF4-FFF2-40B4-BE49-F238E27FC236}">
                <a16:creationId xmlns:a16="http://schemas.microsoft.com/office/drawing/2014/main" id="{CFF3902E-4666-B38B-64C9-7589F5E1771D}"/>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804519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66861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54833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0BFCDB25-E0C8-73ED-35CC-70FAAF65B5B9}"/>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7" name="Footer Placeholder 4">
            <a:extLst>
              <a:ext uri="{FF2B5EF4-FFF2-40B4-BE49-F238E27FC236}">
                <a16:creationId xmlns:a16="http://schemas.microsoft.com/office/drawing/2014/main" id="{D0AA16AB-7AA3-C482-FAB9-5E2F9204B7CA}"/>
              </a:ext>
            </a:extLst>
          </p:cNvPr>
          <p:cNvSpPr>
            <a:spLocks noGrp="1"/>
          </p:cNvSpPr>
          <p:nvPr>
            <p:ph type="ftr" sz="quarter" idx="11"/>
          </p:nvPr>
        </p:nvSpPr>
        <p:spPr>
          <a:xfrm>
            <a:off x="7960659" y="6047667"/>
            <a:ext cx="2494878" cy="365125"/>
          </a:xfrm>
        </p:spPr>
        <p:txBody>
          <a:bodyPr/>
          <a:lstStyle/>
          <a:p>
            <a:endParaRPr lang="en-US"/>
          </a:p>
        </p:txBody>
      </p:sp>
      <p:sp>
        <p:nvSpPr>
          <p:cNvPr id="9" name="Slide Number Placeholder 5">
            <a:extLst>
              <a:ext uri="{FF2B5EF4-FFF2-40B4-BE49-F238E27FC236}">
                <a16:creationId xmlns:a16="http://schemas.microsoft.com/office/drawing/2014/main" id="{ED220B54-3FDF-70F3-12AB-3D22C45D6389}"/>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3837113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541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541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2E4C75C-0FC3-7C07-64BD-4A4DAF26836E}"/>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8" name="Footer Placeholder 4">
            <a:extLst>
              <a:ext uri="{FF2B5EF4-FFF2-40B4-BE49-F238E27FC236}">
                <a16:creationId xmlns:a16="http://schemas.microsoft.com/office/drawing/2014/main" id="{ACD2D664-47EE-4022-E44C-E9446A0DDC8A}"/>
              </a:ext>
            </a:extLst>
          </p:cNvPr>
          <p:cNvSpPr>
            <a:spLocks noGrp="1"/>
          </p:cNvSpPr>
          <p:nvPr>
            <p:ph type="ftr" sz="quarter" idx="11"/>
          </p:nvPr>
        </p:nvSpPr>
        <p:spPr>
          <a:xfrm>
            <a:off x="7960659" y="6047667"/>
            <a:ext cx="2494878" cy="365125"/>
          </a:xfrm>
        </p:spPr>
        <p:txBody>
          <a:bodyPr/>
          <a:lstStyle/>
          <a:p>
            <a:endParaRPr lang="en-US"/>
          </a:p>
        </p:txBody>
      </p:sp>
      <p:sp>
        <p:nvSpPr>
          <p:cNvPr id="10" name="Slide Number Placeholder 5">
            <a:extLst>
              <a:ext uri="{FF2B5EF4-FFF2-40B4-BE49-F238E27FC236}">
                <a16:creationId xmlns:a16="http://schemas.microsoft.com/office/drawing/2014/main" id="{F8EF674D-F4D8-78E1-E5FE-6884A5915B57}"/>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4201670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2871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2871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319F9E02-FA5C-F814-46C5-293F48C7BAD9}"/>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10" name="Footer Placeholder 4">
            <a:extLst>
              <a:ext uri="{FF2B5EF4-FFF2-40B4-BE49-F238E27FC236}">
                <a16:creationId xmlns:a16="http://schemas.microsoft.com/office/drawing/2014/main" id="{714F1EA7-AAAA-E842-F8B9-223D0FDDAED8}"/>
              </a:ext>
            </a:extLst>
          </p:cNvPr>
          <p:cNvSpPr>
            <a:spLocks noGrp="1"/>
          </p:cNvSpPr>
          <p:nvPr>
            <p:ph type="ftr" sz="quarter" idx="11"/>
          </p:nvPr>
        </p:nvSpPr>
        <p:spPr>
          <a:xfrm>
            <a:off x="7960659" y="6047667"/>
            <a:ext cx="2494878" cy="365125"/>
          </a:xfrm>
        </p:spPr>
        <p:txBody>
          <a:bodyPr/>
          <a:lstStyle/>
          <a:p>
            <a:endParaRPr lang="en-US"/>
          </a:p>
        </p:txBody>
      </p:sp>
      <p:sp>
        <p:nvSpPr>
          <p:cNvPr id="12" name="Slide Number Placeholder 5">
            <a:extLst>
              <a:ext uri="{FF2B5EF4-FFF2-40B4-BE49-F238E27FC236}">
                <a16:creationId xmlns:a16="http://schemas.microsoft.com/office/drawing/2014/main" id="{BED53176-E308-F96C-9440-52F65E630E26}"/>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1473830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95A8B13D-B72D-84A1-5242-6161B497F3A7}"/>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6" name="Footer Placeholder 4">
            <a:extLst>
              <a:ext uri="{FF2B5EF4-FFF2-40B4-BE49-F238E27FC236}">
                <a16:creationId xmlns:a16="http://schemas.microsoft.com/office/drawing/2014/main" id="{9DB89EEC-6C9B-DF1C-E55E-5D91447F725B}"/>
              </a:ext>
            </a:extLst>
          </p:cNvPr>
          <p:cNvSpPr>
            <a:spLocks noGrp="1"/>
          </p:cNvSpPr>
          <p:nvPr>
            <p:ph type="ftr" sz="quarter" idx="11"/>
          </p:nvPr>
        </p:nvSpPr>
        <p:spPr>
          <a:xfrm>
            <a:off x="7960659" y="6047667"/>
            <a:ext cx="2494878" cy="365125"/>
          </a:xfrm>
        </p:spPr>
        <p:txBody>
          <a:bodyPr/>
          <a:lstStyle/>
          <a:p>
            <a:endParaRPr lang="en-US"/>
          </a:p>
        </p:txBody>
      </p:sp>
      <p:sp>
        <p:nvSpPr>
          <p:cNvPr id="8" name="Slide Number Placeholder 5">
            <a:extLst>
              <a:ext uri="{FF2B5EF4-FFF2-40B4-BE49-F238E27FC236}">
                <a16:creationId xmlns:a16="http://schemas.microsoft.com/office/drawing/2014/main" id="{B50A0AD2-B2A0-7DFD-CD38-413B96782091}"/>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117954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FE0924F3-9107-4B27-A238-A67E4B823817}" type="datetime1">
              <a:rPr lang="en-US" smtClean="0"/>
              <a:pPr/>
              <a:t>9/11/2024</a:t>
            </a:fld>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C6C19187-0210-4CC7-AE51-7FFB2AB55339}" type="slidenum">
              <a:rPr lang="en-US" smtClean="0"/>
              <a:pPr/>
              <a:t>‹#›</a:t>
            </a:fld>
            <a:endParaRPr lang="en-US"/>
          </a:p>
        </p:txBody>
      </p:sp>
    </p:spTree>
    <p:extLst>
      <p:ext uri="{BB962C8B-B14F-4D97-AF65-F5344CB8AC3E}">
        <p14:creationId xmlns:p14="http://schemas.microsoft.com/office/powerpoint/2010/main" val="4040666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80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80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C6464FA-212E-D0BF-B0DF-3F1ACFD78318}"/>
              </a:ext>
            </a:extLst>
          </p:cNvPr>
          <p:cNvSpPr/>
          <p:nvPr userDrawn="1"/>
        </p:nvSpPr>
        <p:spPr>
          <a:xfrm>
            <a:off x="0" y="5940127"/>
            <a:ext cx="12192001" cy="921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B20D312F-4044-DF64-922C-E9370E7B19F2}"/>
              </a:ext>
            </a:extLst>
          </p:cNvPr>
          <p:cNvSpPr>
            <a:spLocks noGrp="1"/>
          </p:cNvSpPr>
          <p:nvPr>
            <p:ph type="dt" sz="half" idx="10"/>
          </p:nvPr>
        </p:nvSpPr>
        <p:spPr>
          <a:xfrm>
            <a:off x="6400800" y="6215509"/>
            <a:ext cx="1365326" cy="365125"/>
          </a:xfrm>
        </p:spPr>
        <p:txBody>
          <a:bodyPr/>
          <a:lstStyle/>
          <a:p>
            <a:fld id="{876781E8-5148-4D4D-A8F1-E09AB668A717}" type="datetime1">
              <a:rPr lang="en-US" smtClean="0"/>
              <a:t>9/11/2024</a:t>
            </a:fld>
            <a:endParaRPr lang="en-US"/>
          </a:p>
        </p:txBody>
      </p:sp>
      <p:sp>
        <p:nvSpPr>
          <p:cNvPr id="12" name="Footer Placeholder 4">
            <a:extLst>
              <a:ext uri="{FF2B5EF4-FFF2-40B4-BE49-F238E27FC236}">
                <a16:creationId xmlns:a16="http://schemas.microsoft.com/office/drawing/2014/main" id="{209F485D-912A-5765-EC47-D1B3536A81EE}"/>
              </a:ext>
            </a:extLst>
          </p:cNvPr>
          <p:cNvSpPr>
            <a:spLocks noGrp="1"/>
          </p:cNvSpPr>
          <p:nvPr>
            <p:ph type="ftr" sz="quarter" idx="11"/>
          </p:nvPr>
        </p:nvSpPr>
        <p:spPr>
          <a:xfrm>
            <a:off x="7960659" y="6215509"/>
            <a:ext cx="2494878" cy="365125"/>
          </a:xfrm>
        </p:spPr>
        <p:txBody>
          <a:bodyPr/>
          <a:lstStyle/>
          <a:p>
            <a:endParaRPr lang="en-US"/>
          </a:p>
        </p:txBody>
      </p:sp>
      <p:sp>
        <p:nvSpPr>
          <p:cNvPr id="13" name="Slide Number Placeholder 5">
            <a:extLst>
              <a:ext uri="{FF2B5EF4-FFF2-40B4-BE49-F238E27FC236}">
                <a16:creationId xmlns:a16="http://schemas.microsoft.com/office/drawing/2014/main" id="{A3EF1631-CFAD-8945-05A9-45280142AEDE}"/>
              </a:ext>
            </a:extLst>
          </p:cNvPr>
          <p:cNvSpPr>
            <a:spLocks noGrp="1"/>
          </p:cNvSpPr>
          <p:nvPr>
            <p:ph type="sldNum" sz="quarter" idx="12"/>
          </p:nvPr>
        </p:nvSpPr>
        <p:spPr>
          <a:xfrm>
            <a:off x="10650070" y="6215509"/>
            <a:ext cx="703729" cy="365125"/>
          </a:xfrm>
        </p:spPr>
        <p:txBody>
          <a:bodyPr/>
          <a:lstStyle/>
          <a:p>
            <a:fld id="{C6C19187-0210-4CC7-AE51-7FFB2AB55339}" type="slidenum">
              <a:rPr lang="en-US" smtClean="0"/>
              <a:t>‹#›</a:t>
            </a:fld>
            <a:endParaRPr lang="en-US"/>
          </a:p>
        </p:txBody>
      </p:sp>
      <p:pic>
        <p:nvPicPr>
          <p:cNvPr id="14" name="Graphic 13">
            <a:extLst>
              <a:ext uri="{FF2B5EF4-FFF2-40B4-BE49-F238E27FC236}">
                <a16:creationId xmlns:a16="http://schemas.microsoft.com/office/drawing/2014/main" id="{0A1D8A25-6A3D-A008-521C-E4817588221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8312" y="5960005"/>
            <a:ext cx="3594136" cy="876133"/>
          </a:xfrm>
          <a:prstGeom prst="rect">
            <a:avLst/>
          </a:prstGeom>
        </p:spPr>
      </p:pic>
    </p:spTree>
    <p:extLst>
      <p:ext uri="{BB962C8B-B14F-4D97-AF65-F5344CB8AC3E}">
        <p14:creationId xmlns:p14="http://schemas.microsoft.com/office/powerpoint/2010/main" val="4201670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CD3461-A0FE-1E1D-5DF7-2B33A6D126FB}"/>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5" name="Footer Placeholder 4">
            <a:extLst>
              <a:ext uri="{FF2B5EF4-FFF2-40B4-BE49-F238E27FC236}">
                <a16:creationId xmlns:a16="http://schemas.microsoft.com/office/drawing/2014/main" id="{9688055A-B14C-27C4-5FC3-0D8373211C7A}"/>
              </a:ext>
            </a:extLst>
          </p:cNvPr>
          <p:cNvSpPr>
            <a:spLocks noGrp="1"/>
          </p:cNvSpPr>
          <p:nvPr>
            <p:ph type="ftr" sz="quarter" idx="11"/>
          </p:nvPr>
        </p:nvSpPr>
        <p:spPr>
          <a:xfrm>
            <a:off x="7960659" y="6047667"/>
            <a:ext cx="2494878" cy="365125"/>
          </a:xfrm>
        </p:spPr>
        <p:txBody>
          <a:bodyPr/>
          <a:lstStyle/>
          <a:p>
            <a:endParaRPr lang="en-US"/>
          </a:p>
        </p:txBody>
      </p:sp>
      <p:sp>
        <p:nvSpPr>
          <p:cNvPr id="7" name="Slide Number Placeholder 5">
            <a:extLst>
              <a:ext uri="{FF2B5EF4-FFF2-40B4-BE49-F238E27FC236}">
                <a16:creationId xmlns:a16="http://schemas.microsoft.com/office/drawing/2014/main" id="{04156711-A7B9-D4E1-3584-CBBF6BA4BAB0}"/>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770145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2446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3196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3">
            <a:extLst>
              <a:ext uri="{FF2B5EF4-FFF2-40B4-BE49-F238E27FC236}">
                <a16:creationId xmlns:a16="http://schemas.microsoft.com/office/drawing/2014/main" id="{7A547038-56E4-6833-F24D-0E82D4DE02B5}"/>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8" name="Footer Placeholder 4">
            <a:extLst>
              <a:ext uri="{FF2B5EF4-FFF2-40B4-BE49-F238E27FC236}">
                <a16:creationId xmlns:a16="http://schemas.microsoft.com/office/drawing/2014/main" id="{F2523C63-23F9-BC6E-6BCE-FC0C0193C98F}"/>
              </a:ext>
            </a:extLst>
          </p:cNvPr>
          <p:cNvSpPr>
            <a:spLocks noGrp="1"/>
          </p:cNvSpPr>
          <p:nvPr>
            <p:ph type="ftr" sz="quarter" idx="11"/>
          </p:nvPr>
        </p:nvSpPr>
        <p:spPr>
          <a:xfrm>
            <a:off x="7960659" y="6047667"/>
            <a:ext cx="2494878" cy="365125"/>
          </a:xfrm>
        </p:spPr>
        <p:txBody>
          <a:bodyPr/>
          <a:lstStyle/>
          <a:p>
            <a:endParaRPr lang="en-US"/>
          </a:p>
        </p:txBody>
      </p:sp>
      <p:sp>
        <p:nvSpPr>
          <p:cNvPr id="10" name="Slide Number Placeholder 5">
            <a:extLst>
              <a:ext uri="{FF2B5EF4-FFF2-40B4-BE49-F238E27FC236}">
                <a16:creationId xmlns:a16="http://schemas.microsoft.com/office/drawing/2014/main" id="{0BC86CFF-2B1B-BD23-B86A-CCBC1A67DF37}"/>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1818746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2573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3296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3">
            <a:extLst>
              <a:ext uri="{FF2B5EF4-FFF2-40B4-BE49-F238E27FC236}">
                <a16:creationId xmlns:a16="http://schemas.microsoft.com/office/drawing/2014/main" id="{32B13752-71CB-2489-2CB3-EE697DB0C5AC}"/>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8" name="Footer Placeholder 4">
            <a:extLst>
              <a:ext uri="{FF2B5EF4-FFF2-40B4-BE49-F238E27FC236}">
                <a16:creationId xmlns:a16="http://schemas.microsoft.com/office/drawing/2014/main" id="{91B1E00E-FFF5-D33B-00B1-65441A082A70}"/>
              </a:ext>
            </a:extLst>
          </p:cNvPr>
          <p:cNvSpPr>
            <a:spLocks noGrp="1"/>
          </p:cNvSpPr>
          <p:nvPr>
            <p:ph type="ftr" sz="quarter" idx="11"/>
          </p:nvPr>
        </p:nvSpPr>
        <p:spPr>
          <a:xfrm>
            <a:off x="7960659" y="6047667"/>
            <a:ext cx="2494878" cy="365125"/>
          </a:xfrm>
        </p:spPr>
        <p:txBody>
          <a:bodyPr/>
          <a:lstStyle/>
          <a:p>
            <a:endParaRPr lang="en-US"/>
          </a:p>
        </p:txBody>
      </p:sp>
      <p:sp>
        <p:nvSpPr>
          <p:cNvPr id="10" name="Slide Number Placeholder 5">
            <a:extLst>
              <a:ext uri="{FF2B5EF4-FFF2-40B4-BE49-F238E27FC236}">
                <a16:creationId xmlns:a16="http://schemas.microsoft.com/office/drawing/2014/main" id="{344A98A8-9235-0F7A-188E-F849E1BD17A0}"/>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346212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35713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334752DA-2FB2-BAB7-05E4-A083D5E5AFAB}"/>
              </a:ext>
            </a:extLst>
          </p:cNvPr>
          <p:cNvSpPr>
            <a:spLocks noGrp="1"/>
          </p:cNvSpPr>
          <p:nvPr>
            <p:ph type="dt" sz="half" idx="10"/>
          </p:nvPr>
        </p:nvSpPr>
        <p:spPr>
          <a:xfrm>
            <a:off x="6400800" y="6047667"/>
            <a:ext cx="1365326" cy="365125"/>
          </a:xfrm>
        </p:spPr>
        <p:txBody>
          <a:bodyPr/>
          <a:lstStyle/>
          <a:p>
            <a:fld id="{2E0C20EA-FF7A-4189-8D4F-592AE8C4E173}" type="datetime1">
              <a:rPr lang="en-US" smtClean="0"/>
              <a:t>9/11/2024</a:t>
            </a:fld>
            <a:endParaRPr lang="en-US"/>
          </a:p>
        </p:txBody>
      </p:sp>
      <p:sp>
        <p:nvSpPr>
          <p:cNvPr id="7" name="Footer Placeholder 4">
            <a:extLst>
              <a:ext uri="{FF2B5EF4-FFF2-40B4-BE49-F238E27FC236}">
                <a16:creationId xmlns:a16="http://schemas.microsoft.com/office/drawing/2014/main" id="{BF915717-592A-880A-9F82-8AC8F4F1AF79}"/>
              </a:ext>
            </a:extLst>
          </p:cNvPr>
          <p:cNvSpPr>
            <a:spLocks noGrp="1"/>
          </p:cNvSpPr>
          <p:nvPr>
            <p:ph type="ftr" sz="quarter" idx="11"/>
          </p:nvPr>
        </p:nvSpPr>
        <p:spPr>
          <a:xfrm>
            <a:off x="7960659" y="6047667"/>
            <a:ext cx="2494878" cy="365125"/>
          </a:xfrm>
        </p:spPr>
        <p:txBody>
          <a:bodyPr/>
          <a:lstStyle/>
          <a:p>
            <a:endParaRPr lang="en-US"/>
          </a:p>
        </p:txBody>
      </p:sp>
      <p:sp>
        <p:nvSpPr>
          <p:cNvPr id="9" name="Slide Number Placeholder 5">
            <a:extLst>
              <a:ext uri="{FF2B5EF4-FFF2-40B4-BE49-F238E27FC236}">
                <a16:creationId xmlns:a16="http://schemas.microsoft.com/office/drawing/2014/main" id="{E6E38E75-DCE9-E6B7-09C2-EB17F9A0D227}"/>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3760360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A28C353-CD2E-9B4D-3637-37BD75E384C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563468" y="691171"/>
            <a:ext cx="7062449" cy="4239039"/>
          </a:xfrm>
          <a:prstGeom prst="rect">
            <a:avLst/>
          </a:prstGeom>
        </p:spPr>
      </p:pic>
      <p:sp>
        <p:nvSpPr>
          <p:cNvPr id="14" name="Rectangle 13">
            <a:extLst>
              <a:ext uri="{FF2B5EF4-FFF2-40B4-BE49-F238E27FC236}">
                <a16:creationId xmlns:a16="http://schemas.microsoft.com/office/drawing/2014/main" id="{342FF227-AF79-4C95-81C5-1D53C6AE0A69}"/>
              </a:ext>
            </a:extLst>
          </p:cNvPr>
          <p:cNvSpPr/>
          <p:nvPr userDrawn="1"/>
        </p:nvSpPr>
        <p:spPr>
          <a:xfrm>
            <a:off x="0" y="5603133"/>
            <a:ext cx="12192001" cy="12580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3">
            <a:extLst>
              <a:ext uri="{FF2B5EF4-FFF2-40B4-BE49-F238E27FC236}">
                <a16:creationId xmlns:a16="http://schemas.microsoft.com/office/drawing/2014/main" id="{7A4DD9C2-BFCE-A3C7-3062-C24B00326DB8}"/>
              </a:ext>
            </a:extLst>
          </p:cNvPr>
          <p:cNvSpPr>
            <a:spLocks noGrp="1"/>
          </p:cNvSpPr>
          <p:nvPr>
            <p:ph type="dt" sz="half" idx="10"/>
          </p:nvPr>
        </p:nvSpPr>
        <p:spPr>
          <a:xfrm>
            <a:off x="6400800" y="6049599"/>
            <a:ext cx="1365326" cy="365125"/>
          </a:xfrm>
        </p:spPr>
        <p:txBody>
          <a:bodyPr/>
          <a:lstStyle/>
          <a:p>
            <a:fld id="{876781E8-5148-4D4D-A8F1-E09AB668A717}" type="datetime1">
              <a:rPr lang="en-US" smtClean="0"/>
              <a:t>9/11/2024</a:t>
            </a:fld>
            <a:endParaRPr lang="en-US"/>
          </a:p>
        </p:txBody>
      </p:sp>
      <p:sp>
        <p:nvSpPr>
          <p:cNvPr id="16" name="Footer Placeholder 4">
            <a:extLst>
              <a:ext uri="{FF2B5EF4-FFF2-40B4-BE49-F238E27FC236}">
                <a16:creationId xmlns:a16="http://schemas.microsoft.com/office/drawing/2014/main" id="{C7690BB6-F86F-66B3-16F4-B842A1F6E78E}"/>
              </a:ext>
            </a:extLst>
          </p:cNvPr>
          <p:cNvSpPr>
            <a:spLocks noGrp="1"/>
          </p:cNvSpPr>
          <p:nvPr>
            <p:ph type="ftr" sz="quarter" idx="11"/>
          </p:nvPr>
        </p:nvSpPr>
        <p:spPr>
          <a:xfrm>
            <a:off x="7960659" y="6049599"/>
            <a:ext cx="2494878" cy="365125"/>
          </a:xfrm>
        </p:spPr>
        <p:txBody>
          <a:bodyPr/>
          <a:lstStyle/>
          <a:p>
            <a:endParaRPr lang="en-US"/>
          </a:p>
        </p:txBody>
      </p:sp>
      <p:sp>
        <p:nvSpPr>
          <p:cNvPr id="17" name="Slide Number Placeholder 5">
            <a:extLst>
              <a:ext uri="{FF2B5EF4-FFF2-40B4-BE49-F238E27FC236}">
                <a16:creationId xmlns:a16="http://schemas.microsoft.com/office/drawing/2014/main" id="{288642BC-21A1-C385-AF3F-6DEBD90207F5}"/>
              </a:ext>
            </a:extLst>
          </p:cNvPr>
          <p:cNvSpPr>
            <a:spLocks noGrp="1"/>
          </p:cNvSpPr>
          <p:nvPr>
            <p:ph type="sldNum" sz="quarter" idx="12"/>
          </p:nvPr>
        </p:nvSpPr>
        <p:spPr>
          <a:xfrm>
            <a:off x="10650070" y="6049599"/>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71119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312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312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E5C280DC-DC20-CCC4-3C70-5D04B70C9DC1}"/>
              </a:ext>
            </a:extLst>
          </p:cNvPr>
          <p:cNvSpPr/>
          <p:nvPr userDrawn="1"/>
        </p:nvSpPr>
        <p:spPr>
          <a:xfrm>
            <a:off x="0" y="5940127"/>
            <a:ext cx="12192001" cy="921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57673B53-F636-6287-61A4-53BC9D1B1EE5}"/>
              </a:ext>
            </a:extLst>
          </p:cNvPr>
          <p:cNvSpPr>
            <a:spLocks noGrp="1"/>
          </p:cNvSpPr>
          <p:nvPr>
            <p:ph type="dt" sz="half" idx="10"/>
          </p:nvPr>
        </p:nvSpPr>
        <p:spPr>
          <a:xfrm>
            <a:off x="6400800" y="6215509"/>
            <a:ext cx="1365326" cy="365125"/>
          </a:xfrm>
        </p:spPr>
        <p:txBody>
          <a:bodyPr/>
          <a:lstStyle/>
          <a:p>
            <a:fld id="{876781E8-5148-4D4D-A8F1-E09AB668A717}" type="datetime1">
              <a:rPr lang="en-US" smtClean="0"/>
              <a:t>9/11/2024</a:t>
            </a:fld>
            <a:endParaRPr lang="en-US"/>
          </a:p>
        </p:txBody>
      </p:sp>
      <p:sp>
        <p:nvSpPr>
          <p:cNvPr id="14" name="Footer Placeholder 4">
            <a:extLst>
              <a:ext uri="{FF2B5EF4-FFF2-40B4-BE49-F238E27FC236}">
                <a16:creationId xmlns:a16="http://schemas.microsoft.com/office/drawing/2014/main" id="{600A7A90-B279-A55E-AD97-B2EE09096884}"/>
              </a:ext>
            </a:extLst>
          </p:cNvPr>
          <p:cNvSpPr>
            <a:spLocks noGrp="1"/>
          </p:cNvSpPr>
          <p:nvPr>
            <p:ph type="ftr" sz="quarter" idx="11"/>
          </p:nvPr>
        </p:nvSpPr>
        <p:spPr>
          <a:xfrm>
            <a:off x="7960659" y="6215509"/>
            <a:ext cx="2494878" cy="365125"/>
          </a:xfrm>
        </p:spPr>
        <p:txBody>
          <a:bodyPr/>
          <a:lstStyle/>
          <a:p>
            <a:endParaRPr lang="en-US"/>
          </a:p>
        </p:txBody>
      </p:sp>
      <p:sp>
        <p:nvSpPr>
          <p:cNvPr id="15" name="Slide Number Placeholder 5">
            <a:extLst>
              <a:ext uri="{FF2B5EF4-FFF2-40B4-BE49-F238E27FC236}">
                <a16:creationId xmlns:a16="http://schemas.microsoft.com/office/drawing/2014/main" id="{E0478069-3573-45B1-3059-4D3E9A74EC13}"/>
              </a:ext>
            </a:extLst>
          </p:cNvPr>
          <p:cNvSpPr>
            <a:spLocks noGrp="1"/>
          </p:cNvSpPr>
          <p:nvPr>
            <p:ph type="sldNum" sz="quarter" idx="12"/>
          </p:nvPr>
        </p:nvSpPr>
        <p:spPr>
          <a:xfrm>
            <a:off x="10650070" y="6215509"/>
            <a:ext cx="703729" cy="365125"/>
          </a:xfrm>
        </p:spPr>
        <p:txBody>
          <a:bodyPr/>
          <a:lstStyle/>
          <a:p>
            <a:fld id="{C6C19187-0210-4CC7-AE51-7FFB2AB55339}" type="slidenum">
              <a:rPr lang="en-US" smtClean="0"/>
              <a:t>‹#›</a:t>
            </a:fld>
            <a:endParaRPr lang="en-US"/>
          </a:p>
        </p:txBody>
      </p:sp>
      <p:pic>
        <p:nvPicPr>
          <p:cNvPr id="16" name="Graphic 15">
            <a:extLst>
              <a:ext uri="{FF2B5EF4-FFF2-40B4-BE49-F238E27FC236}">
                <a16:creationId xmlns:a16="http://schemas.microsoft.com/office/drawing/2014/main" id="{117CA08C-6DFF-90D6-5450-0CE59A9D586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8312" y="5960005"/>
            <a:ext cx="3594136" cy="876133"/>
          </a:xfrm>
          <a:prstGeom prst="rect">
            <a:avLst/>
          </a:prstGeom>
        </p:spPr>
      </p:pic>
    </p:spTree>
    <p:extLst>
      <p:ext uri="{BB962C8B-B14F-4D97-AF65-F5344CB8AC3E}">
        <p14:creationId xmlns:p14="http://schemas.microsoft.com/office/powerpoint/2010/main" val="1473830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11C9A88-9AA9-87CD-0C8D-6A4BFDEBC14D}"/>
              </a:ext>
            </a:extLst>
          </p:cNvPr>
          <p:cNvSpPr/>
          <p:nvPr userDrawn="1"/>
        </p:nvSpPr>
        <p:spPr>
          <a:xfrm>
            <a:off x="0" y="5940127"/>
            <a:ext cx="12192001" cy="921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C34DD79B-742A-F80D-7D8D-34BC2D340A05}"/>
              </a:ext>
            </a:extLst>
          </p:cNvPr>
          <p:cNvSpPr>
            <a:spLocks noGrp="1"/>
          </p:cNvSpPr>
          <p:nvPr>
            <p:ph type="dt" sz="half" idx="10"/>
          </p:nvPr>
        </p:nvSpPr>
        <p:spPr>
          <a:xfrm>
            <a:off x="6400800" y="6215509"/>
            <a:ext cx="1365326" cy="365125"/>
          </a:xfrm>
        </p:spPr>
        <p:txBody>
          <a:bodyPr/>
          <a:lstStyle/>
          <a:p>
            <a:fld id="{876781E8-5148-4D4D-A8F1-E09AB668A717}" type="datetime1">
              <a:rPr lang="en-US" smtClean="0"/>
              <a:t>9/11/2024</a:t>
            </a:fld>
            <a:endParaRPr lang="en-US"/>
          </a:p>
        </p:txBody>
      </p:sp>
      <p:sp>
        <p:nvSpPr>
          <p:cNvPr id="10" name="Footer Placeholder 4">
            <a:extLst>
              <a:ext uri="{FF2B5EF4-FFF2-40B4-BE49-F238E27FC236}">
                <a16:creationId xmlns:a16="http://schemas.microsoft.com/office/drawing/2014/main" id="{E49699F7-D882-FBC7-7FF2-DEE64D417489}"/>
              </a:ext>
            </a:extLst>
          </p:cNvPr>
          <p:cNvSpPr>
            <a:spLocks noGrp="1"/>
          </p:cNvSpPr>
          <p:nvPr>
            <p:ph type="ftr" sz="quarter" idx="11"/>
          </p:nvPr>
        </p:nvSpPr>
        <p:spPr>
          <a:xfrm>
            <a:off x="7960659" y="6215509"/>
            <a:ext cx="2494878" cy="365125"/>
          </a:xfrm>
        </p:spPr>
        <p:txBody>
          <a:bodyPr/>
          <a:lstStyle/>
          <a:p>
            <a:endParaRPr lang="en-US"/>
          </a:p>
        </p:txBody>
      </p:sp>
      <p:sp>
        <p:nvSpPr>
          <p:cNvPr id="11" name="Slide Number Placeholder 5">
            <a:extLst>
              <a:ext uri="{FF2B5EF4-FFF2-40B4-BE49-F238E27FC236}">
                <a16:creationId xmlns:a16="http://schemas.microsoft.com/office/drawing/2014/main" id="{E6563376-D2E0-3059-1039-7DD03B5CB484}"/>
              </a:ext>
            </a:extLst>
          </p:cNvPr>
          <p:cNvSpPr>
            <a:spLocks noGrp="1"/>
          </p:cNvSpPr>
          <p:nvPr>
            <p:ph type="sldNum" sz="quarter" idx="12"/>
          </p:nvPr>
        </p:nvSpPr>
        <p:spPr>
          <a:xfrm>
            <a:off x="10650070" y="6215509"/>
            <a:ext cx="703729" cy="365125"/>
          </a:xfrm>
        </p:spPr>
        <p:txBody>
          <a:bodyPr/>
          <a:lstStyle/>
          <a:p>
            <a:fld id="{C6C19187-0210-4CC7-AE51-7FFB2AB55339}" type="slidenum">
              <a:rPr lang="en-US" smtClean="0"/>
              <a:t>‹#›</a:t>
            </a:fld>
            <a:endParaRPr lang="en-US"/>
          </a:p>
        </p:txBody>
      </p:sp>
      <p:pic>
        <p:nvPicPr>
          <p:cNvPr id="12" name="Graphic 11">
            <a:extLst>
              <a:ext uri="{FF2B5EF4-FFF2-40B4-BE49-F238E27FC236}">
                <a16:creationId xmlns:a16="http://schemas.microsoft.com/office/drawing/2014/main" id="{98319731-A0B2-7AB3-A2E3-3973C8806F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8312" y="5960005"/>
            <a:ext cx="3594136" cy="876133"/>
          </a:xfrm>
          <a:prstGeom prst="rect">
            <a:avLst/>
          </a:prstGeom>
        </p:spPr>
      </p:pic>
    </p:spTree>
    <p:extLst>
      <p:ext uri="{BB962C8B-B14F-4D97-AF65-F5344CB8AC3E}">
        <p14:creationId xmlns:p14="http://schemas.microsoft.com/office/powerpoint/2010/main" val="117954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447"/>
            <a:ext cx="12192000" cy="6857999"/>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0C20EA-FF7A-4189-8D4F-592AE8C4E173}" type="datetime1">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4254826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093092"/>
            <a:ext cx="12192001"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268" y="6248540"/>
            <a:ext cx="3432432" cy="457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781E8-5148-4D4D-A8F1-E09AB668A717}" type="datetime1">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21588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2.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4.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45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00800" y="6354931"/>
            <a:ext cx="1365326" cy="365125"/>
          </a:xfrm>
          <a:prstGeom prst="rect">
            <a:avLst/>
          </a:prstGeom>
        </p:spPr>
        <p:txBody>
          <a:bodyPr vert="horz" lIns="91440" tIns="45720" rIns="91440" bIns="45720" rtlCol="0" anchor="ctr"/>
          <a:lstStyle>
            <a:lvl1pPr algn="l">
              <a:defRPr sz="1200">
                <a:solidFill>
                  <a:schemeClr val="bg1"/>
                </a:solidFill>
              </a:defRPr>
            </a:lvl1pPr>
          </a:lstStyle>
          <a:p>
            <a:fld id="{8715E4A2-5BBC-465A-8F04-D58E3186B83D}" type="datetime1">
              <a:rPr lang="en-US" smtClean="0"/>
              <a:pPr/>
              <a:t>9/11/2024</a:t>
            </a:fld>
            <a:endParaRPr lang="en-US"/>
          </a:p>
        </p:txBody>
      </p:sp>
      <p:sp>
        <p:nvSpPr>
          <p:cNvPr id="5" name="Footer Placeholder 4"/>
          <p:cNvSpPr>
            <a:spLocks noGrp="1"/>
          </p:cNvSpPr>
          <p:nvPr>
            <p:ph type="ftr" sz="quarter" idx="3"/>
          </p:nvPr>
        </p:nvSpPr>
        <p:spPr>
          <a:xfrm>
            <a:off x="7960659" y="6356350"/>
            <a:ext cx="2494878"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10650070" y="6356350"/>
            <a:ext cx="703729" cy="365125"/>
          </a:xfrm>
          <a:prstGeom prst="rect">
            <a:avLst/>
          </a:prstGeom>
        </p:spPr>
        <p:txBody>
          <a:bodyPr vert="horz" lIns="91440" tIns="45720" rIns="91440" bIns="45720" rtlCol="0" anchor="ctr"/>
          <a:lstStyle>
            <a:lvl1pPr algn="r">
              <a:defRPr sz="1200">
                <a:solidFill>
                  <a:schemeClr val="bg1"/>
                </a:solidFill>
              </a:defRPr>
            </a:lvl1pPr>
          </a:lstStyle>
          <a:p>
            <a:fld id="{C6C19187-0210-4CC7-AE51-7FFB2AB55339}" type="slidenum">
              <a:rPr lang="en-US" smtClean="0"/>
              <a:pPr/>
              <a:t>‹#›</a:t>
            </a:fld>
            <a:endParaRPr lang="en-US"/>
          </a:p>
        </p:txBody>
      </p:sp>
    </p:spTree>
    <p:extLst>
      <p:ext uri="{BB962C8B-B14F-4D97-AF65-F5344CB8AC3E}">
        <p14:creationId xmlns:p14="http://schemas.microsoft.com/office/powerpoint/2010/main" val="237747628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49" r:id="rId8"/>
    <p:sldLayoutId id="2147483650" r:id="rId9"/>
    <p:sldLayoutId id="2147483660" r:id="rId10"/>
    <p:sldLayoutId id="2147483651" r:id="rId11"/>
    <p:sldLayoutId id="2147483652" r:id="rId12"/>
    <p:sldLayoutId id="2147483653" r:id="rId13"/>
    <p:sldLayoutId id="2147483654" r:id="rId14"/>
    <p:sldLayoutId id="2147483655" r:id="rId15"/>
    <p:sldLayoutId id="2147483671" r:id="rId16"/>
    <p:sldLayoutId id="2147483672" r:id="rId17"/>
    <p:sldLayoutId id="2147483673" r:id="rId18"/>
    <p:sldLayoutId id="2147483674" r:id="rId19"/>
    <p:sldLayoutId id="2147483675" r:id="rId20"/>
    <p:sldLayoutId id="2147483676" r:id="rId21"/>
    <p:sldLayoutId id="2147483661" r:id="rId22"/>
    <p:sldLayoutId id="2147483656" r:id="rId23"/>
    <p:sldLayoutId id="2147483657" r:id="rId24"/>
    <p:sldLayoutId id="2147483658" r:id="rId25"/>
    <p:sldLayoutId id="2147483659" r:id="rId26"/>
    <p:sldLayoutId id="2147483662" r:id="rId27"/>
    <p:sldLayoutId id="2147483663" r:id="rId28"/>
  </p:sldLayoutIdLst>
  <p:hf hdr="0" ftr="0" dt="0"/>
  <p:txStyles>
    <p:title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C86AA3-7F02-C38C-65FD-36715BFA3816}"/>
              </a:ext>
            </a:extLst>
          </p:cNvPr>
          <p:cNvSpPr/>
          <p:nvPr userDrawn="1"/>
        </p:nvSpPr>
        <p:spPr>
          <a:xfrm>
            <a:off x="0" y="5602457"/>
            <a:ext cx="12192000" cy="1255544"/>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9">
            <a:extLst>
              <a:ext uri="{FF2B5EF4-FFF2-40B4-BE49-F238E27FC236}">
                <a16:creationId xmlns:a16="http://schemas.microsoft.com/office/drawing/2014/main" id="{1EDB268D-3D78-13FE-7943-CE807A15FD77}"/>
              </a:ext>
            </a:extLst>
          </p:cNvPr>
          <p:cNvPicPr>
            <a:picLocks noChangeAspect="1"/>
          </p:cNvPicPr>
          <p:nvPr userDrawn="1"/>
        </p:nvPicPr>
        <p:blipFill>
          <a:blip r:embed="rId15" cstate="email">
            <a:extLst>
              <a:ext uri="{28A0092B-C50C-407E-A947-70E740481C1C}">
                <a14:useLocalDpi xmlns:a14="http://schemas.microsoft.com/office/drawing/2010/main"/>
              </a:ext>
            </a:extLst>
          </a:blip>
          <a:srcRect/>
          <a:stretch/>
        </p:blipFill>
        <p:spPr>
          <a:xfrm>
            <a:off x="377096" y="5713366"/>
            <a:ext cx="4239450" cy="1033726"/>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5315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00800" y="6047667"/>
            <a:ext cx="1365326" cy="365125"/>
          </a:xfrm>
          <a:prstGeom prst="rect">
            <a:avLst/>
          </a:prstGeom>
        </p:spPr>
        <p:txBody>
          <a:bodyPr vert="horz" lIns="91440" tIns="45720" rIns="91440" bIns="45720" rtlCol="0" anchor="ctr"/>
          <a:lstStyle>
            <a:lvl1pPr algn="l">
              <a:defRPr sz="1200">
                <a:solidFill>
                  <a:schemeClr val="bg1"/>
                </a:solidFill>
              </a:defRPr>
            </a:lvl1pPr>
          </a:lstStyle>
          <a:p>
            <a:fld id="{8715E4A2-5BBC-465A-8F04-D58E3186B83D}" type="datetime1">
              <a:rPr lang="en-US" smtClean="0"/>
              <a:pPr/>
              <a:t>9/11/2024</a:t>
            </a:fld>
            <a:endParaRPr lang="en-US"/>
          </a:p>
        </p:txBody>
      </p:sp>
      <p:sp>
        <p:nvSpPr>
          <p:cNvPr id="5" name="Footer Placeholder 4"/>
          <p:cNvSpPr>
            <a:spLocks noGrp="1"/>
          </p:cNvSpPr>
          <p:nvPr>
            <p:ph type="ftr" sz="quarter" idx="3"/>
          </p:nvPr>
        </p:nvSpPr>
        <p:spPr>
          <a:xfrm>
            <a:off x="7960659" y="6047667"/>
            <a:ext cx="2494878"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10650070" y="6047667"/>
            <a:ext cx="703729" cy="365125"/>
          </a:xfrm>
          <a:prstGeom prst="rect">
            <a:avLst/>
          </a:prstGeom>
        </p:spPr>
        <p:txBody>
          <a:bodyPr vert="horz" lIns="91440" tIns="45720" rIns="91440" bIns="45720" rtlCol="0" anchor="ctr"/>
          <a:lstStyle>
            <a:lvl1pPr algn="r">
              <a:defRPr sz="1200">
                <a:solidFill>
                  <a:schemeClr val="bg1"/>
                </a:solidFill>
              </a:defRPr>
            </a:lvl1pPr>
          </a:lstStyle>
          <a:p>
            <a:fld id="{C6C19187-0210-4CC7-AE51-7FFB2AB55339}" type="slidenum">
              <a:rPr lang="en-US" smtClean="0"/>
              <a:pPr/>
              <a:t>‹#›</a:t>
            </a:fld>
            <a:endParaRPr lang="en-US"/>
          </a:p>
        </p:txBody>
      </p:sp>
    </p:spTree>
    <p:extLst>
      <p:ext uri="{BB962C8B-B14F-4D97-AF65-F5344CB8AC3E}">
        <p14:creationId xmlns:p14="http://schemas.microsoft.com/office/powerpoint/2010/main" val="237747628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hdr="0" ftr="0" dt="0"/>
  <p:txStyles>
    <p:title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C86AA3-7F02-C38C-65FD-36715BFA3816}"/>
              </a:ext>
            </a:extLst>
          </p:cNvPr>
          <p:cNvSpPr/>
          <p:nvPr userDrawn="1"/>
        </p:nvSpPr>
        <p:spPr>
          <a:xfrm>
            <a:off x="0" y="5602457"/>
            <a:ext cx="12192000" cy="1255544"/>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9">
            <a:extLst>
              <a:ext uri="{FF2B5EF4-FFF2-40B4-BE49-F238E27FC236}">
                <a16:creationId xmlns:a16="http://schemas.microsoft.com/office/drawing/2014/main" id="{1EDB268D-3D78-13FE-7943-CE807A15FD77}"/>
              </a:ext>
            </a:extLst>
          </p:cNvPr>
          <p:cNvPicPr>
            <a:picLocks noChangeAspect="1"/>
          </p:cNvPicPr>
          <p:nvPr userDrawn="1"/>
        </p:nvPicPr>
        <p:blipFill>
          <a:blip r:embed="rId15" cstate="email">
            <a:extLst>
              <a:ext uri="{28A0092B-C50C-407E-A947-70E740481C1C}">
                <a14:useLocalDpi xmlns:a14="http://schemas.microsoft.com/office/drawing/2010/main"/>
              </a:ext>
            </a:extLst>
          </a:blip>
          <a:srcRect/>
          <a:stretch/>
        </p:blipFill>
        <p:spPr>
          <a:xfrm>
            <a:off x="377096" y="5713366"/>
            <a:ext cx="4248148" cy="1033726"/>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5315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00800" y="6047667"/>
            <a:ext cx="1365326" cy="365125"/>
          </a:xfrm>
          <a:prstGeom prst="rect">
            <a:avLst/>
          </a:prstGeom>
        </p:spPr>
        <p:txBody>
          <a:bodyPr vert="horz" lIns="91440" tIns="45720" rIns="91440" bIns="45720" rtlCol="0" anchor="ctr"/>
          <a:lstStyle>
            <a:lvl1pPr algn="l">
              <a:defRPr sz="1200">
                <a:solidFill>
                  <a:schemeClr val="bg1"/>
                </a:solidFill>
              </a:defRPr>
            </a:lvl1pPr>
          </a:lstStyle>
          <a:p>
            <a:fld id="{8715E4A2-5BBC-465A-8F04-D58E3186B83D}" type="datetime1">
              <a:rPr lang="en-US" smtClean="0"/>
              <a:pPr/>
              <a:t>9/11/2024</a:t>
            </a:fld>
            <a:endParaRPr lang="en-US"/>
          </a:p>
        </p:txBody>
      </p:sp>
      <p:sp>
        <p:nvSpPr>
          <p:cNvPr id="5" name="Footer Placeholder 4"/>
          <p:cNvSpPr>
            <a:spLocks noGrp="1"/>
          </p:cNvSpPr>
          <p:nvPr>
            <p:ph type="ftr" sz="quarter" idx="3"/>
          </p:nvPr>
        </p:nvSpPr>
        <p:spPr>
          <a:xfrm>
            <a:off x="7960659" y="6047667"/>
            <a:ext cx="2494878"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10650070" y="6047667"/>
            <a:ext cx="703729" cy="365125"/>
          </a:xfrm>
          <a:prstGeom prst="rect">
            <a:avLst/>
          </a:prstGeom>
        </p:spPr>
        <p:txBody>
          <a:bodyPr vert="horz" lIns="91440" tIns="45720" rIns="91440" bIns="45720" rtlCol="0" anchor="ctr"/>
          <a:lstStyle>
            <a:lvl1pPr algn="r">
              <a:defRPr sz="1200">
                <a:solidFill>
                  <a:schemeClr val="bg1"/>
                </a:solidFill>
              </a:defRPr>
            </a:lvl1pPr>
          </a:lstStyle>
          <a:p>
            <a:fld id="{C6C19187-0210-4CC7-AE51-7FFB2AB55339}" type="slidenum">
              <a:rPr lang="en-US" smtClean="0"/>
              <a:pPr/>
              <a:t>‹#›</a:t>
            </a:fld>
            <a:endParaRPr lang="en-US"/>
          </a:p>
        </p:txBody>
      </p:sp>
    </p:spTree>
    <p:extLst>
      <p:ext uri="{BB962C8B-B14F-4D97-AF65-F5344CB8AC3E}">
        <p14:creationId xmlns:p14="http://schemas.microsoft.com/office/powerpoint/2010/main" val="23774762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ftr="0" dt="0"/>
  <p:txStyles>
    <p:title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14.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3.xml"/><Relationship Id="rId5" Type="http://schemas.openxmlformats.org/officeDocument/2006/relationships/image" Target="../media/image14.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Layout" Target="../slideLayouts/slideLayout4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0.jpeg"/><Relationship Id="rId7" Type="http://schemas.openxmlformats.org/officeDocument/2006/relationships/image" Target="../media/image35.jpeg"/><Relationship Id="rId2" Type="http://schemas.microsoft.com/office/2018/10/relationships/comments" Target="../comments/modernComment_16D_A5281F30.xml"/><Relationship Id="rId1" Type="http://schemas.openxmlformats.org/officeDocument/2006/relationships/slideLayout" Target="../slideLayouts/slideLayout43.xml"/><Relationship Id="rId6" Type="http://schemas.openxmlformats.org/officeDocument/2006/relationships/image" Target="../media/image34.jpeg"/><Relationship Id="rId5" Type="http://schemas.openxmlformats.org/officeDocument/2006/relationships/image" Target="../media/image36.jpeg"/><Relationship Id="rId10" Type="http://schemas.openxmlformats.org/officeDocument/2006/relationships/image" Target="../media/image14.png"/><Relationship Id="rId4" Type="http://schemas.openxmlformats.org/officeDocument/2006/relationships/image" Target="../media/image33.jpeg"/><Relationship Id="rId9"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0.jpeg"/><Relationship Id="rId1" Type="http://schemas.openxmlformats.org/officeDocument/2006/relationships/slideLayout" Target="../slideLayouts/slideLayout43.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6.jpe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3.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atin typeface="Arial Black" panose="020B0A04020102020204" pitchFamily="34" charset="0"/>
              </a:rPr>
              <a:t>Board Chair Report</a:t>
            </a:r>
          </a:p>
        </p:txBody>
      </p:sp>
      <p:sp>
        <p:nvSpPr>
          <p:cNvPr id="3" name="Subtitle 2"/>
          <p:cNvSpPr>
            <a:spLocks noGrp="1"/>
          </p:cNvSpPr>
          <p:nvPr>
            <p:ph type="subTitle" idx="1"/>
          </p:nvPr>
        </p:nvSpPr>
        <p:spPr/>
        <p:txBody>
          <a:bodyPr vert="horz" lIns="91440" tIns="45720" rIns="91440" bIns="45720" rtlCol="0" anchor="t">
            <a:normAutofit/>
          </a:bodyPr>
          <a:lstStyle/>
          <a:p>
            <a:r>
              <a:rPr lang="en-US"/>
              <a:t>Sept. 12, 2024</a:t>
            </a:r>
          </a:p>
        </p:txBody>
      </p:sp>
    </p:spTree>
    <p:extLst>
      <p:ext uri="{BB962C8B-B14F-4D97-AF65-F5344CB8AC3E}">
        <p14:creationId xmlns:p14="http://schemas.microsoft.com/office/powerpoint/2010/main" val="3579497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BA47F-B8BF-2601-CFC0-5A782482C6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5896E3C-6BBB-A0CF-E327-C94DF4541041}"/>
              </a:ext>
            </a:extLst>
          </p:cNvPr>
          <p:cNvSpPr/>
          <p:nvPr/>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7E6647-C301-A217-51B8-3D26612F6C4B}"/>
              </a:ext>
            </a:extLst>
          </p:cNvPr>
          <p:cNvSpPr/>
          <p:nvPr/>
        </p:nvSpPr>
        <p:spPr>
          <a:xfrm>
            <a:off x="0" y="0"/>
            <a:ext cx="804424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3CBF880-ABE1-8D25-D792-22A25FCE1F3C}"/>
              </a:ext>
            </a:extLst>
          </p:cNvPr>
          <p:cNvSpPr>
            <a:spLocks noGrp="1"/>
          </p:cNvSpPr>
          <p:nvPr>
            <p:ph type="sldNum" sz="quarter" idx="12"/>
          </p:nvPr>
        </p:nvSpPr>
        <p:spPr>
          <a:xfrm>
            <a:off x="10650070" y="6215509"/>
            <a:ext cx="703729" cy="365125"/>
          </a:xfrm>
        </p:spPr>
        <p:txBody>
          <a:bodyPr/>
          <a:lstStyle/>
          <a:p>
            <a:fld id="{C6C19187-0210-4CC7-AE51-7FFB2AB55339}" type="slidenum">
              <a:rPr lang="en-US" smtClean="0"/>
              <a:pPr/>
              <a:t>10</a:t>
            </a:fld>
            <a:endParaRPr lang="en-US"/>
          </a:p>
        </p:txBody>
      </p:sp>
      <p:pic>
        <p:nvPicPr>
          <p:cNvPr id="8" name="Picture 7">
            <a:extLst>
              <a:ext uri="{FF2B5EF4-FFF2-40B4-BE49-F238E27FC236}">
                <a16:creationId xmlns:a16="http://schemas.microsoft.com/office/drawing/2014/main" id="{CBB1029F-FCBD-5014-B8C9-F330A6E5265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24169" y="4823397"/>
            <a:ext cx="4710081" cy="1161812"/>
          </a:xfrm>
          <a:prstGeom prst="rect">
            <a:avLst/>
          </a:prstGeom>
        </p:spPr>
      </p:pic>
      <p:sp>
        <p:nvSpPr>
          <p:cNvPr id="6" name="Title 1">
            <a:extLst>
              <a:ext uri="{FF2B5EF4-FFF2-40B4-BE49-F238E27FC236}">
                <a16:creationId xmlns:a16="http://schemas.microsoft.com/office/drawing/2014/main" id="{A7CDE4FB-D055-BEAE-85E7-AD51780B6BE7}"/>
              </a:ext>
            </a:extLst>
          </p:cNvPr>
          <p:cNvSpPr txBox="1">
            <a:spLocks/>
          </p:cNvSpPr>
          <p:nvPr/>
        </p:nvSpPr>
        <p:spPr>
          <a:xfrm>
            <a:off x="724169" y="1357744"/>
            <a:ext cx="5572722" cy="2792789"/>
          </a:xfrm>
          <a:prstGeom prst="rect">
            <a:avLst/>
          </a:prstGeom>
        </p:spPr>
        <p:txBody>
          <a:bodyPr lIns="91440" tIns="45720" rIns="91440" bIns="45720" anchor="t"/>
          <a:lst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l"/>
            <a:r>
              <a:rPr lang="en-US" sz="6000" b="1">
                <a:cs typeface="Arial"/>
              </a:rPr>
              <a:t>Missouri Momentum</a:t>
            </a:r>
            <a:endParaRPr lang="en-US">
              <a:cs typeface="Arial"/>
            </a:endParaRPr>
          </a:p>
        </p:txBody>
      </p:sp>
      <p:pic>
        <p:nvPicPr>
          <p:cNvPr id="7" name="Picture 6" descr="An open book with a musical instrument&#10;&#10;Description automatically generated">
            <a:extLst>
              <a:ext uri="{FF2B5EF4-FFF2-40B4-BE49-F238E27FC236}">
                <a16:creationId xmlns:a16="http://schemas.microsoft.com/office/drawing/2014/main" id="{C49096A5-4E8F-62C8-530F-A184462B84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28842" y="6582168"/>
            <a:ext cx="6421316" cy="6421316"/>
          </a:xfrm>
          <a:prstGeom prst="rect">
            <a:avLst/>
          </a:prstGeom>
        </p:spPr>
      </p:pic>
      <p:pic>
        <p:nvPicPr>
          <p:cNvPr id="5" name="Picture 4" descr="A book with a saxophone and flowers&#10;&#10;Description automatically generated">
            <a:extLst>
              <a:ext uri="{FF2B5EF4-FFF2-40B4-BE49-F238E27FC236}">
                <a16:creationId xmlns:a16="http://schemas.microsoft.com/office/drawing/2014/main" id="{2A1FC067-ADA8-D2B7-A1B8-79F67FF0E3F7}"/>
              </a:ext>
            </a:extLst>
          </p:cNvPr>
          <p:cNvPicPr>
            <a:picLocks noChangeAspect="1"/>
          </p:cNvPicPr>
          <p:nvPr/>
        </p:nvPicPr>
        <p:blipFill>
          <a:blip r:embed="rId5"/>
          <a:stretch>
            <a:fillRect/>
          </a:stretch>
        </p:blipFill>
        <p:spPr>
          <a:xfrm>
            <a:off x="5814501" y="203410"/>
            <a:ext cx="6432287" cy="6444882"/>
          </a:xfrm>
          <a:prstGeom prst="rect">
            <a:avLst/>
          </a:prstGeom>
        </p:spPr>
      </p:pic>
    </p:spTree>
    <p:extLst>
      <p:ext uri="{BB962C8B-B14F-4D97-AF65-F5344CB8AC3E}">
        <p14:creationId xmlns:p14="http://schemas.microsoft.com/office/powerpoint/2010/main" val="203132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2774C-5E3F-5CD0-E6C7-A8B73F04074B}"/>
            </a:ext>
          </a:extLst>
        </p:cNvPr>
        <p:cNvGrpSpPr/>
        <p:nvPr/>
      </p:nvGrpSpPr>
      <p:grpSpPr>
        <a:xfrm>
          <a:off x="0" y="0"/>
          <a:ext cx="0" cy="0"/>
          <a:chOff x="0" y="0"/>
          <a:chExt cx="0" cy="0"/>
        </a:xfrm>
      </p:grpSpPr>
      <p:grpSp>
        <p:nvGrpSpPr>
          <p:cNvPr id="3" name="1">
            <a:extLst>
              <a:ext uri="{FF2B5EF4-FFF2-40B4-BE49-F238E27FC236}">
                <a16:creationId xmlns:a16="http://schemas.microsoft.com/office/drawing/2014/main" id="{F40F1E0C-708C-AE1A-2B05-03B2A30FDFB7}"/>
              </a:ext>
            </a:extLst>
          </p:cNvPr>
          <p:cNvGrpSpPr/>
          <p:nvPr/>
        </p:nvGrpSpPr>
        <p:grpSpPr>
          <a:xfrm>
            <a:off x="0" y="0"/>
            <a:ext cx="12192000" cy="5610258"/>
            <a:chOff x="4420263" y="1627632"/>
            <a:chExt cx="8622478" cy="3967710"/>
          </a:xfrm>
        </p:grpSpPr>
        <p:sp>
          <p:nvSpPr>
            <p:cNvPr id="4" name="Rectangle 3" hidden="1">
              <a:extLst>
                <a:ext uri="{FF2B5EF4-FFF2-40B4-BE49-F238E27FC236}">
                  <a16:creationId xmlns:a16="http://schemas.microsoft.com/office/drawing/2014/main" id="{7135142D-9541-7B9A-6845-CFB22D137777}"/>
                </a:ext>
              </a:extLst>
            </p:cNvPr>
            <p:cNvSpPr>
              <a:spLocks/>
            </p:cNvSpPr>
            <p:nvPr/>
          </p:nvSpPr>
          <p:spPr>
            <a:xfrm>
              <a:off x="4420263" y="1627632"/>
              <a:ext cx="8622478" cy="39677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5"/>
                  </a:solidFill>
                </a:rPr>
                <a:t>v</a:t>
              </a:r>
            </a:p>
          </p:txBody>
        </p:sp>
        <p:pic>
          <p:nvPicPr>
            <p:cNvPr id="6" name="Picture 5" descr="A building with glass walls and a sign on the side of the road&#10;&#10;Description automatically generated">
              <a:extLst>
                <a:ext uri="{FF2B5EF4-FFF2-40B4-BE49-F238E27FC236}">
                  <a16:creationId xmlns:a16="http://schemas.microsoft.com/office/drawing/2014/main" id="{E53A4955-3308-6732-2058-9B4A8AA8944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526216" y="1862608"/>
              <a:ext cx="4410572" cy="2652136"/>
            </a:xfrm>
            <a:prstGeom prst="rect">
              <a:avLst/>
            </a:prstGeom>
            <a:effectLst>
              <a:reflection blurRad="6350" stA="15000" endPos="35000" dir="5400000" sy="-100000" algn="bl" rotWithShape="0"/>
            </a:effectLst>
          </p:spPr>
        </p:pic>
        <p:sp>
          <p:nvSpPr>
            <p:cNvPr id="7" name="TextBox 6">
              <a:extLst>
                <a:ext uri="{FF2B5EF4-FFF2-40B4-BE49-F238E27FC236}">
                  <a16:creationId xmlns:a16="http://schemas.microsoft.com/office/drawing/2014/main" id="{A2CB4896-070E-E20D-E004-EC94B7A4C1B1}"/>
                </a:ext>
              </a:extLst>
            </p:cNvPr>
            <p:cNvSpPr txBox="1">
              <a:spLocks/>
            </p:cNvSpPr>
            <p:nvPr/>
          </p:nvSpPr>
          <p:spPr>
            <a:xfrm>
              <a:off x="4842804" y="4544568"/>
              <a:ext cx="7777396" cy="587701"/>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UMKC</a:t>
              </a:r>
            </a:p>
            <a:p>
              <a:pPr algn="ctr"/>
              <a:r>
                <a:rPr lang="en-US" sz="2400" b="0">
                  <a:latin typeface="Arial"/>
                  <a:ea typeface="MS Mincho"/>
                  <a:cs typeface="Arial"/>
                </a:rPr>
                <a:t>Healthcare Delivery and Innovation Building</a:t>
              </a:r>
              <a:endParaRPr lang="en-US" sz="2400" b="0">
                <a:latin typeface="Arial" panose="020B0604020202020204" pitchFamily="34" charset="0"/>
              </a:endParaRPr>
            </a:p>
          </p:txBody>
        </p:sp>
      </p:grpSp>
      <p:grpSp>
        <p:nvGrpSpPr>
          <p:cNvPr id="32" name="FOOTER">
            <a:extLst>
              <a:ext uri="{FF2B5EF4-FFF2-40B4-BE49-F238E27FC236}">
                <a16:creationId xmlns:a16="http://schemas.microsoft.com/office/drawing/2014/main" id="{393E8AAE-D849-41D3-163F-E6D6F24813AA}"/>
              </a:ext>
            </a:extLst>
          </p:cNvPr>
          <p:cNvGrpSpPr>
            <a:grpSpLocks noGrp="1" noUngrp="1" noRot="1" noMove="1" noResize="1"/>
          </p:cNvGrpSpPr>
          <p:nvPr/>
        </p:nvGrpSpPr>
        <p:grpSpPr>
          <a:xfrm>
            <a:off x="0" y="5602456"/>
            <a:ext cx="12192000" cy="1255544"/>
            <a:chOff x="152400" y="5754857"/>
            <a:chExt cx="12192000" cy="1255544"/>
          </a:xfrm>
        </p:grpSpPr>
        <p:sp>
          <p:nvSpPr>
            <p:cNvPr id="28" name="Rectangle 27">
              <a:extLst>
                <a:ext uri="{FF2B5EF4-FFF2-40B4-BE49-F238E27FC236}">
                  <a16:creationId xmlns:a16="http://schemas.microsoft.com/office/drawing/2014/main" id="{CB94C73A-E35B-A91E-B24C-5F41544C9584}"/>
                </a:ext>
              </a:extLst>
            </p:cNvPr>
            <p:cNvSpPr>
              <a:spLocks noGrp="1" noRot="1" noMove="1" noResize="1" noEditPoints="1" noAdjustHandles="1" noChangeArrowheads="1" noChangeShapeType="1"/>
            </p:cNvSpPr>
            <p:nvPr/>
          </p:nvSpPr>
          <p:spPr>
            <a:xfrm>
              <a:off x="152400" y="5754857"/>
              <a:ext cx="12192000" cy="1255544"/>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9">
              <a:extLst>
                <a:ext uri="{FF2B5EF4-FFF2-40B4-BE49-F238E27FC236}">
                  <a16:creationId xmlns:a16="http://schemas.microsoft.com/office/drawing/2014/main" id="{5FAA47DD-9650-92CC-F553-CC37F743DA7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529496" y="5865766"/>
              <a:ext cx="4248148" cy="1033726"/>
            </a:xfrm>
            <a:prstGeom prst="rect">
              <a:avLst/>
            </a:prstGeom>
          </p:spPr>
        </p:pic>
        <p:sp>
          <p:nvSpPr>
            <p:cNvPr id="31" name="Slide Number Placeholder 5">
              <a:extLst>
                <a:ext uri="{FF2B5EF4-FFF2-40B4-BE49-F238E27FC236}">
                  <a16:creationId xmlns:a16="http://schemas.microsoft.com/office/drawing/2014/main" id="{2DCD6987-6302-4808-02E2-A748554A0128}"/>
                </a:ext>
              </a:extLst>
            </p:cNvPr>
            <p:cNvSpPr txBox="1">
              <a:spLocks noGrp="1" noRot="1" noMove="1" noResize="1" noEditPoints="1" noAdjustHandles="1" noChangeArrowheads="1" noChangeShapeType="1"/>
            </p:cNvSpPr>
            <p:nvPr/>
          </p:nvSpPr>
          <p:spPr>
            <a:xfrm>
              <a:off x="10802470" y="6200067"/>
              <a:ext cx="7037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19187-0210-4CC7-AE51-7FFB2AB55339}" type="slidenum">
                <a:rPr lang="en-US" smtClean="0"/>
                <a:pPr/>
                <a:t>11</a:t>
              </a:fld>
              <a:endParaRPr lang="en-US"/>
            </a:p>
          </p:txBody>
        </p:sp>
      </p:grpSp>
    </p:spTree>
    <p:extLst>
      <p:ext uri="{BB962C8B-B14F-4D97-AF65-F5344CB8AC3E}">
        <p14:creationId xmlns:p14="http://schemas.microsoft.com/office/powerpoint/2010/main" val="80536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5D794-7E93-D0F3-3F3E-9D9671B6537E}"/>
            </a:ext>
          </a:extLst>
        </p:cNvPr>
        <p:cNvGrpSpPr/>
        <p:nvPr/>
      </p:nvGrpSpPr>
      <p:grpSpPr>
        <a:xfrm>
          <a:off x="0" y="0"/>
          <a:ext cx="0" cy="0"/>
          <a:chOff x="0" y="0"/>
          <a:chExt cx="0" cy="0"/>
        </a:xfrm>
      </p:grpSpPr>
      <p:grpSp>
        <p:nvGrpSpPr>
          <p:cNvPr id="3" name="1">
            <a:extLst>
              <a:ext uri="{FF2B5EF4-FFF2-40B4-BE49-F238E27FC236}">
                <a16:creationId xmlns:a16="http://schemas.microsoft.com/office/drawing/2014/main" id="{E0E7D070-86BD-0A65-86F5-2C378CD121BE}"/>
              </a:ext>
            </a:extLst>
          </p:cNvPr>
          <p:cNvGrpSpPr/>
          <p:nvPr/>
        </p:nvGrpSpPr>
        <p:grpSpPr>
          <a:xfrm>
            <a:off x="0" y="0"/>
            <a:ext cx="12192000" cy="5610258"/>
            <a:chOff x="4420263" y="1627632"/>
            <a:chExt cx="8622478" cy="3967710"/>
          </a:xfrm>
        </p:grpSpPr>
        <p:sp>
          <p:nvSpPr>
            <p:cNvPr id="4" name="Rectangle 3" hidden="1">
              <a:extLst>
                <a:ext uri="{FF2B5EF4-FFF2-40B4-BE49-F238E27FC236}">
                  <a16:creationId xmlns:a16="http://schemas.microsoft.com/office/drawing/2014/main" id="{2DC34AF9-E95F-6D07-F5C1-67E76587A671}"/>
                </a:ext>
              </a:extLst>
            </p:cNvPr>
            <p:cNvSpPr>
              <a:spLocks/>
            </p:cNvSpPr>
            <p:nvPr/>
          </p:nvSpPr>
          <p:spPr>
            <a:xfrm>
              <a:off x="4420263" y="1627632"/>
              <a:ext cx="8622478" cy="39677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descr="A building with glass walls and a sign on the side of the road&#10;&#10;Description automatically generated">
              <a:extLst>
                <a:ext uri="{FF2B5EF4-FFF2-40B4-BE49-F238E27FC236}">
                  <a16:creationId xmlns:a16="http://schemas.microsoft.com/office/drawing/2014/main" id="{DF649CDE-701E-C510-2614-7D4A89715D7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526216" y="1862608"/>
              <a:ext cx="4410572" cy="2652136"/>
            </a:xfrm>
            <a:prstGeom prst="rect">
              <a:avLst/>
            </a:prstGeom>
            <a:effectLst>
              <a:reflection blurRad="6350" stA="15000" endPos="35000" dir="5400000" sy="-100000" algn="bl" rotWithShape="0"/>
            </a:effectLst>
          </p:spPr>
        </p:pic>
        <p:sp>
          <p:nvSpPr>
            <p:cNvPr id="7" name="TextBox 6">
              <a:extLst>
                <a:ext uri="{FF2B5EF4-FFF2-40B4-BE49-F238E27FC236}">
                  <a16:creationId xmlns:a16="http://schemas.microsoft.com/office/drawing/2014/main" id="{E9827052-D74D-04F7-A8A7-38EA87EFE2E9}"/>
                </a:ext>
              </a:extLst>
            </p:cNvPr>
            <p:cNvSpPr txBox="1">
              <a:spLocks/>
            </p:cNvSpPr>
            <p:nvPr/>
          </p:nvSpPr>
          <p:spPr>
            <a:xfrm>
              <a:off x="4842804" y="4544568"/>
              <a:ext cx="7777396" cy="587701"/>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UMKC</a:t>
              </a:r>
            </a:p>
            <a:p>
              <a:pPr algn="ctr"/>
              <a:r>
                <a:rPr lang="en-US" sz="2400" b="0">
                  <a:latin typeface="Arial"/>
                  <a:ea typeface="MS Mincho"/>
                  <a:cs typeface="Arial"/>
                </a:rPr>
                <a:t>Healthcare Delivery and Innovation Building</a:t>
              </a:r>
              <a:endParaRPr lang="en-US" sz="2400" b="0">
                <a:latin typeface="Arial" panose="020B0604020202020204" pitchFamily="34" charset="0"/>
              </a:endParaRPr>
            </a:p>
          </p:txBody>
        </p:sp>
      </p:grpSp>
      <p:grpSp>
        <p:nvGrpSpPr>
          <p:cNvPr id="11" name="2">
            <a:extLst>
              <a:ext uri="{FF2B5EF4-FFF2-40B4-BE49-F238E27FC236}">
                <a16:creationId xmlns:a16="http://schemas.microsoft.com/office/drawing/2014/main" id="{037008FB-02F6-5E8C-4A7D-9B05839A140F}"/>
              </a:ext>
            </a:extLst>
          </p:cNvPr>
          <p:cNvGrpSpPr/>
          <p:nvPr/>
        </p:nvGrpSpPr>
        <p:grpSpPr>
          <a:xfrm>
            <a:off x="179464" y="0"/>
            <a:ext cx="12012534" cy="5610258"/>
            <a:chOff x="4589143" y="1627632"/>
            <a:chExt cx="8495555" cy="3967710"/>
          </a:xfrm>
        </p:grpSpPr>
        <p:sp>
          <p:nvSpPr>
            <p:cNvPr id="13" name="Rectangle 12">
              <a:extLst>
                <a:ext uri="{FF2B5EF4-FFF2-40B4-BE49-F238E27FC236}">
                  <a16:creationId xmlns:a16="http://schemas.microsoft.com/office/drawing/2014/main" id="{787C6B77-10AB-64DD-F46C-3836C45EA748}"/>
                </a:ext>
              </a:extLst>
            </p:cNvPr>
            <p:cNvSpPr>
              <a:spLocks/>
            </p:cNvSpPr>
            <p:nvPr/>
          </p:nvSpPr>
          <p:spPr>
            <a:xfrm>
              <a:off x="4589143" y="1627632"/>
              <a:ext cx="8495555" cy="39677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5"/>
                  </a:solidFill>
                </a:rPr>
                <a:t>v</a:t>
              </a:r>
            </a:p>
          </p:txBody>
        </p:sp>
        <p:pic>
          <p:nvPicPr>
            <p:cNvPr id="14" name="Picture 13">
              <a:extLst>
                <a:ext uri="{FF2B5EF4-FFF2-40B4-BE49-F238E27FC236}">
                  <a16:creationId xmlns:a16="http://schemas.microsoft.com/office/drawing/2014/main" id="{233107E0-AD8B-9777-E443-4F99F84F6E7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09736" y="1882344"/>
              <a:ext cx="4727448" cy="2622440"/>
            </a:xfrm>
            <a:prstGeom prst="rect">
              <a:avLst/>
            </a:prstGeom>
            <a:effectLst>
              <a:reflection blurRad="6350" stA="15000" endPos="35000" dir="5400000" sy="-100000" algn="bl" rotWithShape="0"/>
            </a:effectLst>
          </p:spPr>
        </p:pic>
        <p:sp>
          <p:nvSpPr>
            <p:cNvPr id="15" name="TextBox 14">
              <a:extLst>
                <a:ext uri="{FF2B5EF4-FFF2-40B4-BE49-F238E27FC236}">
                  <a16:creationId xmlns:a16="http://schemas.microsoft.com/office/drawing/2014/main" id="{92D6C2A8-D5B6-5B70-B217-63DEE0029D13}"/>
                </a:ext>
              </a:extLst>
            </p:cNvPr>
            <p:cNvSpPr txBox="1">
              <a:spLocks/>
            </p:cNvSpPr>
            <p:nvPr/>
          </p:nvSpPr>
          <p:spPr>
            <a:xfrm>
              <a:off x="4971419" y="4544568"/>
              <a:ext cx="7604083" cy="587701"/>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Missouri S&amp;T</a:t>
              </a:r>
            </a:p>
            <a:p>
              <a:pPr algn="ctr"/>
              <a:r>
                <a:rPr lang="en-US" sz="2400" b="0" err="1">
                  <a:latin typeface="Arial"/>
                  <a:ea typeface="MS Mincho"/>
                  <a:cs typeface="Arial"/>
                </a:rPr>
                <a:t>Bioplex</a:t>
              </a:r>
              <a:endParaRPr lang="en-US" sz="2400"/>
            </a:p>
          </p:txBody>
        </p:sp>
      </p:grpSp>
      <p:grpSp>
        <p:nvGrpSpPr>
          <p:cNvPr id="32" name="FOOTER">
            <a:extLst>
              <a:ext uri="{FF2B5EF4-FFF2-40B4-BE49-F238E27FC236}">
                <a16:creationId xmlns:a16="http://schemas.microsoft.com/office/drawing/2014/main" id="{FCDF57CC-35ED-2EA9-B657-8951409487B8}"/>
              </a:ext>
            </a:extLst>
          </p:cNvPr>
          <p:cNvGrpSpPr>
            <a:grpSpLocks noGrp="1" noUngrp="1" noRot="1" noMove="1" noResize="1"/>
          </p:cNvGrpSpPr>
          <p:nvPr/>
        </p:nvGrpSpPr>
        <p:grpSpPr>
          <a:xfrm>
            <a:off x="0" y="5602456"/>
            <a:ext cx="12192000" cy="1255544"/>
            <a:chOff x="152400" y="5754857"/>
            <a:chExt cx="12192000" cy="1255544"/>
          </a:xfrm>
        </p:grpSpPr>
        <p:sp>
          <p:nvSpPr>
            <p:cNvPr id="28" name="Rectangle 27">
              <a:extLst>
                <a:ext uri="{FF2B5EF4-FFF2-40B4-BE49-F238E27FC236}">
                  <a16:creationId xmlns:a16="http://schemas.microsoft.com/office/drawing/2014/main" id="{BF2386C5-1836-A87E-4306-4B534791C2CA}"/>
                </a:ext>
              </a:extLst>
            </p:cNvPr>
            <p:cNvSpPr>
              <a:spLocks noGrp="1" noRot="1" noMove="1" noResize="1" noEditPoints="1" noAdjustHandles="1" noChangeArrowheads="1" noChangeShapeType="1"/>
            </p:cNvSpPr>
            <p:nvPr/>
          </p:nvSpPr>
          <p:spPr>
            <a:xfrm>
              <a:off x="152400" y="5754857"/>
              <a:ext cx="12192000" cy="1255544"/>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9">
              <a:extLst>
                <a:ext uri="{FF2B5EF4-FFF2-40B4-BE49-F238E27FC236}">
                  <a16:creationId xmlns:a16="http://schemas.microsoft.com/office/drawing/2014/main" id="{F1A7FBCB-6DEB-F98C-7AD2-5C565B0E02D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529496" y="5865766"/>
              <a:ext cx="4248148" cy="1033726"/>
            </a:xfrm>
            <a:prstGeom prst="rect">
              <a:avLst/>
            </a:prstGeom>
          </p:spPr>
        </p:pic>
        <p:sp>
          <p:nvSpPr>
            <p:cNvPr id="31" name="Slide Number Placeholder 5">
              <a:extLst>
                <a:ext uri="{FF2B5EF4-FFF2-40B4-BE49-F238E27FC236}">
                  <a16:creationId xmlns:a16="http://schemas.microsoft.com/office/drawing/2014/main" id="{7AB642BF-F9D9-81D5-6DBB-F7F99AD127D8}"/>
                </a:ext>
              </a:extLst>
            </p:cNvPr>
            <p:cNvSpPr txBox="1">
              <a:spLocks noGrp="1" noRot="1" noMove="1" noResize="1" noEditPoints="1" noAdjustHandles="1" noChangeArrowheads="1" noChangeShapeType="1"/>
            </p:cNvSpPr>
            <p:nvPr/>
          </p:nvSpPr>
          <p:spPr>
            <a:xfrm>
              <a:off x="10802470" y="6200067"/>
              <a:ext cx="7037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19187-0210-4CC7-AE51-7FFB2AB55339}" type="slidenum">
                <a:rPr lang="en-US" smtClean="0"/>
                <a:pPr/>
                <a:t>12</a:t>
              </a:fld>
              <a:endParaRPr lang="en-US"/>
            </a:p>
          </p:txBody>
        </p:sp>
      </p:grpSp>
    </p:spTree>
    <p:extLst>
      <p:ext uri="{BB962C8B-B14F-4D97-AF65-F5344CB8AC3E}">
        <p14:creationId xmlns:p14="http://schemas.microsoft.com/office/powerpoint/2010/main" val="327649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ppt_x</p:attrName>
                                        </p:attrNameLst>
                                      </p:cBhvr>
                                      <p:tavLst>
                                        <p:tav tm="0">
                                          <p:val>
                                            <p:strVal val="#ppt_x+#ppt_w*1.125000"/>
                                          </p:val>
                                        </p:tav>
                                        <p:tav tm="100000">
                                          <p:val>
                                            <p:strVal val="#ppt_x"/>
                                          </p:val>
                                        </p:tav>
                                      </p:tavLst>
                                    </p:anim>
                                    <p:animEffect transition="in" filter="wipe(left)">
                                      <p:cBhvr>
                                        <p:cTn id="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79F95-2459-F78B-E6EF-454B14E529CF}"/>
            </a:ext>
          </a:extLst>
        </p:cNvPr>
        <p:cNvGrpSpPr/>
        <p:nvPr/>
      </p:nvGrpSpPr>
      <p:grpSpPr>
        <a:xfrm>
          <a:off x="0" y="0"/>
          <a:ext cx="0" cy="0"/>
          <a:chOff x="0" y="0"/>
          <a:chExt cx="0" cy="0"/>
        </a:xfrm>
      </p:grpSpPr>
      <p:grpSp>
        <p:nvGrpSpPr>
          <p:cNvPr id="3" name="1">
            <a:extLst>
              <a:ext uri="{FF2B5EF4-FFF2-40B4-BE49-F238E27FC236}">
                <a16:creationId xmlns:a16="http://schemas.microsoft.com/office/drawing/2014/main" id="{E8488ADD-9FB9-0EC4-A038-1FAD0C674579}"/>
              </a:ext>
            </a:extLst>
          </p:cNvPr>
          <p:cNvGrpSpPr/>
          <p:nvPr/>
        </p:nvGrpSpPr>
        <p:grpSpPr>
          <a:xfrm>
            <a:off x="0" y="0"/>
            <a:ext cx="12192000" cy="5610258"/>
            <a:chOff x="4420263" y="1627632"/>
            <a:chExt cx="8622478" cy="3967710"/>
          </a:xfrm>
        </p:grpSpPr>
        <p:sp>
          <p:nvSpPr>
            <p:cNvPr id="4" name="Rectangle 3" hidden="1">
              <a:extLst>
                <a:ext uri="{FF2B5EF4-FFF2-40B4-BE49-F238E27FC236}">
                  <a16:creationId xmlns:a16="http://schemas.microsoft.com/office/drawing/2014/main" id="{91B7486E-2211-13A9-7571-F70EED20B26E}"/>
                </a:ext>
              </a:extLst>
            </p:cNvPr>
            <p:cNvSpPr>
              <a:spLocks/>
            </p:cNvSpPr>
            <p:nvPr/>
          </p:nvSpPr>
          <p:spPr>
            <a:xfrm>
              <a:off x="4420263" y="1627632"/>
              <a:ext cx="8622478" cy="39677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descr="A building with glass walls and a sign on the side of the road&#10;&#10;Description automatically generated">
              <a:extLst>
                <a:ext uri="{FF2B5EF4-FFF2-40B4-BE49-F238E27FC236}">
                  <a16:creationId xmlns:a16="http://schemas.microsoft.com/office/drawing/2014/main" id="{3A793FF1-1392-B982-178C-2916B5A1906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526216" y="1862608"/>
              <a:ext cx="4410572" cy="2652136"/>
            </a:xfrm>
            <a:prstGeom prst="rect">
              <a:avLst/>
            </a:prstGeom>
            <a:effectLst>
              <a:reflection blurRad="6350" stA="15000" endPos="35000" dir="5400000" sy="-100000" algn="bl" rotWithShape="0"/>
            </a:effectLst>
          </p:spPr>
        </p:pic>
        <p:sp>
          <p:nvSpPr>
            <p:cNvPr id="7" name="TextBox 6">
              <a:extLst>
                <a:ext uri="{FF2B5EF4-FFF2-40B4-BE49-F238E27FC236}">
                  <a16:creationId xmlns:a16="http://schemas.microsoft.com/office/drawing/2014/main" id="{ED8B5151-AE71-AFB5-82BC-E93F4C758B5C}"/>
                </a:ext>
              </a:extLst>
            </p:cNvPr>
            <p:cNvSpPr txBox="1">
              <a:spLocks/>
            </p:cNvSpPr>
            <p:nvPr/>
          </p:nvSpPr>
          <p:spPr>
            <a:xfrm>
              <a:off x="4842804" y="4544568"/>
              <a:ext cx="7777396" cy="522401"/>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UMKC</a:t>
              </a:r>
            </a:p>
            <a:p>
              <a:pPr algn="ctr"/>
              <a:r>
                <a:rPr lang="en-US" b="0">
                  <a:latin typeface="Arial"/>
                  <a:ea typeface="MS Mincho"/>
                  <a:cs typeface="Arial"/>
                </a:rPr>
                <a:t>Healthcare Delivery and Innovation Building</a:t>
              </a:r>
              <a:endParaRPr lang="en-US" sz="1800" b="0">
                <a:latin typeface="Arial" panose="020B0604020202020204" pitchFamily="34" charset="0"/>
              </a:endParaRPr>
            </a:p>
          </p:txBody>
        </p:sp>
      </p:grpSp>
      <p:grpSp>
        <p:nvGrpSpPr>
          <p:cNvPr id="11" name="2">
            <a:extLst>
              <a:ext uri="{FF2B5EF4-FFF2-40B4-BE49-F238E27FC236}">
                <a16:creationId xmlns:a16="http://schemas.microsoft.com/office/drawing/2014/main" id="{61A82D44-0BCA-ABB1-3577-8BF19728BAAC}"/>
              </a:ext>
            </a:extLst>
          </p:cNvPr>
          <p:cNvGrpSpPr/>
          <p:nvPr/>
        </p:nvGrpSpPr>
        <p:grpSpPr>
          <a:xfrm>
            <a:off x="179464" y="0"/>
            <a:ext cx="12012534" cy="5610258"/>
            <a:chOff x="4589143" y="1627632"/>
            <a:chExt cx="8495555" cy="3967710"/>
          </a:xfrm>
        </p:grpSpPr>
        <p:sp>
          <p:nvSpPr>
            <p:cNvPr id="13" name="Rectangle 12">
              <a:extLst>
                <a:ext uri="{FF2B5EF4-FFF2-40B4-BE49-F238E27FC236}">
                  <a16:creationId xmlns:a16="http://schemas.microsoft.com/office/drawing/2014/main" id="{F8970C93-32B3-3AEE-A530-762CC245046D}"/>
                </a:ext>
              </a:extLst>
            </p:cNvPr>
            <p:cNvSpPr>
              <a:spLocks/>
            </p:cNvSpPr>
            <p:nvPr/>
          </p:nvSpPr>
          <p:spPr>
            <a:xfrm>
              <a:off x="4589143" y="1627632"/>
              <a:ext cx="8495555" cy="39677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4" name="Picture 13">
              <a:extLst>
                <a:ext uri="{FF2B5EF4-FFF2-40B4-BE49-F238E27FC236}">
                  <a16:creationId xmlns:a16="http://schemas.microsoft.com/office/drawing/2014/main" id="{6FD87C37-E062-DBA6-B9AB-BD36D799A1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09736" y="1882344"/>
              <a:ext cx="4727448" cy="2622440"/>
            </a:xfrm>
            <a:prstGeom prst="rect">
              <a:avLst/>
            </a:prstGeom>
            <a:effectLst>
              <a:reflection blurRad="6350" stA="15000" endPos="35000" dir="5400000" sy="-100000" algn="bl" rotWithShape="0"/>
            </a:effectLst>
          </p:spPr>
        </p:pic>
        <p:sp>
          <p:nvSpPr>
            <p:cNvPr id="15" name="TextBox 14">
              <a:extLst>
                <a:ext uri="{FF2B5EF4-FFF2-40B4-BE49-F238E27FC236}">
                  <a16:creationId xmlns:a16="http://schemas.microsoft.com/office/drawing/2014/main" id="{430881D2-7B88-96D1-0206-627100038BDC}"/>
                </a:ext>
              </a:extLst>
            </p:cNvPr>
            <p:cNvSpPr txBox="1">
              <a:spLocks/>
            </p:cNvSpPr>
            <p:nvPr/>
          </p:nvSpPr>
          <p:spPr>
            <a:xfrm>
              <a:off x="4971419" y="4544568"/>
              <a:ext cx="7604083" cy="587701"/>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Missouri S&amp;T</a:t>
              </a:r>
            </a:p>
            <a:p>
              <a:pPr algn="ctr"/>
              <a:r>
                <a:rPr lang="en-US" sz="2400" b="0" err="1">
                  <a:latin typeface="Arial"/>
                  <a:ea typeface="MS Mincho"/>
                  <a:cs typeface="Arial"/>
                </a:rPr>
                <a:t>Bioplex</a:t>
              </a:r>
              <a:endParaRPr lang="en-US" sz="2400"/>
            </a:p>
          </p:txBody>
        </p:sp>
      </p:grpSp>
      <p:grpSp>
        <p:nvGrpSpPr>
          <p:cNvPr id="10" name="3">
            <a:extLst>
              <a:ext uri="{FF2B5EF4-FFF2-40B4-BE49-F238E27FC236}">
                <a16:creationId xmlns:a16="http://schemas.microsoft.com/office/drawing/2014/main" id="{AE8352F1-3C04-19C3-23F6-F1FEBD16D092}"/>
              </a:ext>
            </a:extLst>
          </p:cNvPr>
          <p:cNvGrpSpPr/>
          <p:nvPr/>
        </p:nvGrpSpPr>
        <p:grpSpPr>
          <a:xfrm>
            <a:off x="348347" y="0"/>
            <a:ext cx="11843654" cy="5610258"/>
            <a:chOff x="348347" y="0"/>
            <a:chExt cx="11843654" cy="5610258"/>
          </a:xfrm>
        </p:grpSpPr>
        <p:sp>
          <p:nvSpPr>
            <p:cNvPr id="17" name="Rectangle 16">
              <a:extLst>
                <a:ext uri="{FF2B5EF4-FFF2-40B4-BE49-F238E27FC236}">
                  <a16:creationId xmlns:a16="http://schemas.microsoft.com/office/drawing/2014/main" id="{D7A0809F-1CE9-4326-FEDD-1E4F394A6E07}"/>
                </a:ext>
              </a:extLst>
            </p:cNvPr>
            <p:cNvSpPr>
              <a:spLocks/>
            </p:cNvSpPr>
            <p:nvPr/>
          </p:nvSpPr>
          <p:spPr>
            <a:xfrm>
              <a:off x="348347" y="0"/>
              <a:ext cx="11843654" cy="5610258"/>
            </a:xfrm>
            <a:prstGeom prst="rect">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8" name="Picture 17">
              <a:extLst>
                <a:ext uri="{FF2B5EF4-FFF2-40B4-BE49-F238E27FC236}">
                  <a16:creationId xmlns:a16="http://schemas.microsoft.com/office/drawing/2014/main" id="{08448673-315F-05DC-E9A7-069FDB4C5DC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763843" y="336165"/>
              <a:ext cx="6662900" cy="3749561"/>
            </a:xfrm>
            <a:prstGeom prst="rect">
              <a:avLst/>
            </a:prstGeom>
            <a:effectLst>
              <a:reflection blurRad="6350" stA="15000" endPos="35000" dir="5400000" sy="-100000" algn="bl" rotWithShape="0"/>
            </a:effectLst>
          </p:spPr>
        </p:pic>
        <p:sp>
          <p:nvSpPr>
            <p:cNvPr id="19" name="TextBox 18">
              <a:extLst>
                <a:ext uri="{FF2B5EF4-FFF2-40B4-BE49-F238E27FC236}">
                  <a16:creationId xmlns:a16="http://schemas.microsoft.com/office/drawing/2014/main" id="{4EEBB721-38E1-6441-7ED7-7AD0A73EE99F}"/>
                </a:ext>
              </a:extLst>
            </p:cNvPr>
            <p:cNvSpPr txBox="1">
              <a:spLocks/>
            </p:cNvSpPr>
            <p:nvPr/>
          </p:nvSpPr>
          <p:spPr>
            <a:xfrm>
              <a:off x="858499" y="4129128"/>
              <a:ext cx="10475002" cy="830997"/>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Transform UMSL Initiative</a:t>
              </a:r>
            </a:p>
            <a:p>
              <a:pPr algn="ctr"/>
              <a:r>
                <a:rPr lang="en-US" sz="2400" b="0">
                  <a:latin typeface="Arial"/>
                  <a:ea typeface="MS Mincho"/>
                  <a:cs typeface="Arial"/>
                </a:rPr>
                <a:t>North St. Louis County Business &amp; Workforce District</a:t>
              </a:r>
              <a:endParaRPr lang="en-US" sz="2400" b="0">
                <a:latin typeface="Arial" panose="020B0604020202020204" pitchFamily="34" charset="0"/>
              </a:endParaRPr>
            </a:p>
          </p:txBody>
        </p:sp>
      </p:grpSp>
      <p:grpSp>
        <p:nvGrpSpPr>
          <p:cNvPr id="32" name="FOOTER">
            <a:extLst>
              <a:ext uri="{FF2B5EF4-FFF2-40B4-BE49-F238E27FC236}">
                <a16:creationId xmlns:a16="http://schemas.microsoft.com/office/drawing/2014/main" id="{0FD474B7-4C80-C545-6201-05F5696730A5}"/>
              </a:ext>
            </a:extLst>
          </p:cNvPr>
          <p:cNvGrpSpPr>
            <a:grpSpLocks noGrp="1" noUngrp="1" noRot="1" noMove="1" noResize="1"/>
          </p:cNvGrpSpPr>
          <p:nvPr/>
        </p:nvGrpSpPr>
        <p:grpSpPr>
          <a:xfrm>
            <a:off x="0" y="5602456"/>
            <a:ext cx="12192000" cy="1255544"/>
            <a:chOff x="152400" y="5754857"/>
            <a:chExt cx="12192000" cy="1255544"/>
          </a:xfrm>
        </p:grpSpPr>
        <p:sp>
          <p:nvSpPr>
            <p:cNvPr id="28" name="Rectangle 27">
              <a:extLst>
                <a:ext uri="{FF2B5EF4-FFF2-40B4-BE49-F238E27FC236}">
                  <a16:creationId xmlns:a16="http://schemas.microsoft.com/office/drawing/2014/main" id="{6FE90141-EEA9-C8D0-C9AD-9DD41112EF1D}"/>
                </a:ext>
              </a:extLst>
            </p:cNvPr>
            <p:cNvSpPr>
              <a:spLocks noGrp="1" noRot="1" noMove="1" noResize="1" noEditPoints="1" noAdjustHandles="1" noChangeArrowheads="1" noChangeShapeType="1"/>
            </p:cNvSpPr>
            <p:nvPr/>
          </p:nvSpPr>
          <p:spPr>
            <a:xfrm>
              <a:off x="152400" y="5754857"/>
              <a:ext cx="12192000" cy="1255544"/>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9">
              <a:extLst>
                <a:ext uri="{FF2B5EF4-FFF2-40B4-BE49-F238E27FC236}">
                  <a16:creationId xmlns:a16="http://schemas.microsoft.com/office/drawing/2014/main" id="{CE556695-7A37-1C70-1CBC-64AD4D99E44D}"/>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529496" y="5865766"/>
              <a:ext cx="4248148" cy="1033726"/>
            </a:xfrm>
            <a:prstGeom prst="rect">
              <a:avLst/>
            </a:prstGeom>
          </p:spPr>
        </p:pic>
        <p:sp>
          <p:nvSpPr>
            <p:cNvPr id="31" name="Slide Number Placeholder 5">
              <a:extLst>
                <a:ext uri="{FF2B5EF4-FFF2-40B4-BE49-F238E27FC236}">
                  <a16:creationId xmlns:a16="http://schemas.microsoft.com/office/drawing/2014/main" id="{4D0FB33D-3898-FD9D-5630-943316F0A560}"/>
                </a:ext>
              </a:extLst>
            </p:cNvPr>
            <p:cNvSpPr txBox="1">
              <a:spLocks noGrp="1" noRot="1" noMove="1" noResize="1" noEditPoints="1" noAdjustHandles="1" noChangeArrowheads="1" noChangeShapeType="1"/>
            </p:cNvSpPr>
            <p:nvPr/>
          </p:nvSpPr>
          <p:spPr>
            <a:xfrm>
              <a:off x="10802470" y="6200067"/>
              <a:ext cx="7037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19187-0210-4CC7-AE51-7FFB2AB55339}" type="slidenum">
                <a:rPr lang="en-US" smtClean="0"/>
                <a:pPr/>
                <a:t>13</a:t>
              </a:fld>
              <a:endParaRPr lang="en-US"/>
            </a:p>
          </p:txBody>
        </p:sp>
      </p:grpSp>
    </p:spTree>
    <p:extLst>
      <p:ext uri="{BB962C8B-B14F-4D97-AF65-F5344CB8AC3E}">
        <p14:creationId xmlns:p14="http://schemas.microsoft.com/office/powerpoint/2010/main" val="132942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left)">
                                      <p:cBhvr>
                                        <p:cTn id="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AA650-928C-7160-77D6-7883A9D8A7A8}"/>
            </a:ext>
          </a:extLst>
        </p:cNvPr>
        <p:cNvGrpSpPr/>
        <p:nvPr/>
      </p:nvGrpSpPr>
      <p:grpSpPr>
        <a:xfrm>
          <a:off x="0" y="0"/>
          <a:ext cx="0" cy="0"/>
          <a:chOff x="0" y="0"/>
          <a:chExt cx="0" cy="0"/>
        </a:xfrm>
      </p:grpSpPr>
      <p:grpSp>
        <p:nvGrpSpPr>
          <p:cNvPr id="3" name="1">
            <a:extLst>
              <a:ext uri="{FF2B5EF4-FFF2-40B4-BE49-F238E27FC236}">
                <a16:creationId xmlns:a16="http://schemas.microsoft.com/office/drawing/2014/main" id="{592FF5BE-1F0C-2373-F991-2EBAA4FBE410}"/>
              </a:ext>
            </a:extLst>
          </p:cNvPr>
          <p:cNvGrpSpPr/>
          <p:nvPr/>
        </p:nvGrpSpPr>
        <p:grpSpPr>
          <a:xfrm>
            <a:off x="0" y="0"/>
            <a:ext cx="12192000" cy="5610258"/>
            <a:chOff x="4420263" y="1627632"/>
            <a:chExt cx="8622478" cy="3967710"/>
          </a:xfrm>
        </p:grpSpPr>
        <p:sp>
          <p:nvSpPr>
            <p:cNvPr id="4" name="Rectangle 3" hidden="1">
              <a:extLst>
                <a:ext uri="{FF2B5EF4-FFF2-40B4-BE49-F238E27FC236}">
                  <a16:creationId xmlns:a16="http://schemas.microsoft.com/office/drawing/2014/main" id="{F2ADD4A6-F087-8D81-84B0-1D86A18EE6A0}"/>
                </a:ext>
              </a:extLst>
            </p:cNvPr>
            <p:cNvSpPr>
              <a:spLocks/>
            </p:cNvSpPr>
            <p:nvPr/>
          </p:nvSpPr>
          <p:spPr>
            <a:xfrm>
              <a:off x="4420263" y="1627632"/>
              <a:ext cx="8622478" cy="39677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descr="A building with glass walls and a sign on the side of the road&#10;&#10;Description automatically generated">
              <a:extLst>
                <a:ext uri="{FF2B5EF4-FFF2-40B4-BE49-F238E27FC236}">
                  <a16:creationId xmlns:a16="http://schemas.microsoft.com/office/drawing/2014/main" id="{CF00F259-D95F-0C69-D929-D9904596907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526216" y="1862608"/>
              <a:ext cx="4410572" cy="2652136"/>
            </a:xfrm>
            <a:prstGeom prst="rect">
              <a:avLst/>
            </a:prstGeom>
            <a:effectLst>
              <a:reflection blurRad="6350" stA="15000" endPos="35000" dir="5400000" sy="-100000" algn="bl" rotWithShape="0"/>
            </a:effectLst>
          </p:spPr>
        </p:pic>
        <p:sp>
          <p:nvSpPr>
            <p:cNvPr id="7" name="TextBox 6">
              <a:extLst>
                <a:ext uri="{FF2B5EF4-FFF2-40B4-BE49-F238E27FC236}">
                  <a16:creationId xmlns:a16="http://schemas.microsoft.com/office/drawing/2014/main" id="{5160DA42-359B-A1C4-8E1B-E4D1A859EA68}"/>
                </a:ext>
              </a:extLst>
            </p:cNvPr>
            <p:cNvSpPr txBox="1">
              <a:spLocks/>
            </p:cNvSpPr>
            <p:nvPr/>
          </p:nvSpPr>
          <p:spPr>
            <a:xfrm>
              <a:off x="4842804" y="4544568"/>
              <a:ext cx="7777396" cy="522401"/>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UMKC</a:t>
              </a:r>
            </a:p>
            <a:p>
              <a:pPr algn="ctr"/>
              <a:r>
                <a:rPr lang="en-US" b="0">
                  <a:latin typeface="Arial"/>
                  <a:ea typeface="MS Mincho"/>
                  <a:cs typeface="Arial"/>
                </a:rPr>
                <a:t>Healthcare Delivery and Innovation Building</a:t>
              </a:r>
              <a:endParaRPr lang="en-US" sz="1800" b="0">
                <a:latin typeface="Arial" panose="020B0604020202020204" pitchFamily="34" charset="0"/>
              </a:endParaRPr>
            </a:p>
          </p:txBody>
        </p:sp>
      </p:grpSp>
      <p:grpSp>
        <p:nvGrpSpPr>
          <p:cNvPr id="11" name="2">
            <a:extLst>
              <a:ext uri="{FF2B5EF4-FFF2-40B4-BE49-F238E27FC236}">
                <a16:creationId xmlns:a16="http://schemas.microsoft.com/office/drawing/2014/main" id="{77C90EA1-E0C2-45D7-F755-A1C4FFBCA836}"/>
              </a:ext>
            </a:extLst>
          </p:cNvPr>
          <p:cNvGrpSpPr/>
          <p:nvPr/>
        </p:nvGrpSpPr>
        <p:grpSpPr>
          <a:xfrm>
            <a:off x="179464" y="0"/>
            <a:ext cx="12012534" cy="5610258"/>
            <a:chOff x="4589143" y="1627632"/>
            <a:chExt cx="8495555" cy="3967710"/>
          </a:xfrm>
        </p:grpSpPr>
        <p:sp>
          <p:nvSpPr>
            <p:cNvPr id="13" name="Rectangle 12">
              <a:extLst>
                <a:ext uri="{FF2B5EF4-FFF2-40B4-BE49-F238E27FC236}">
                  <a16:creationId xmlns:a16="http://schemas.microsoft.com/office/drawing/2014/main" id="{78663FE3-F874-74DB-A323-90269EAD09C9}"/>
                </a:ext>
              </a:extLst>
            </p:cNvPr>
            <p:cNvSpPr>
              <a:spLocks/>
            </p:cNvSpPr>
            <p:nvPr/>
          </p:nvSpPr>
          <p:spPr>
            <a:xfrm>
              <a:off x="4589143" y="1627632"/>
              <a:ext cx="8495555" cy="39677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4" name="Picture 13">
              <a:extLst>
                <a:ext uri="{FF2B5EF4-FFF2-40B4-BE49-F238E27FC236}">
                  <a16:creationId xmlns:a16="http://schemas.microsoft.com/office/drawing/2014/main" id="{3319B3C5-D82E-27C5-B48B-CF6B8A610D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09736" y="1882344"/>
              <a:ext cx="4727448" cy="2622440"/>
            </a:xfrm>
            <a:prstGeom prst="rect">
              <a:avLst/>
            </a:prstGeom>
            <a:effectLst>
              <a:reflection blurRad="6350" stA="15000" endPos="35000" dir="5400000" sy="-100000" algn="bl" rotWithShape="0"/>
            </a:effectLst>
          </p:spPr>
        </p:pic>
        <p:sp>
          <p:nvSpPr>
            <p:cNvPr id="15" name="TextBox 14">
              <a:extLst>
                <a:ext uri="{FF2B5EF4-FFF2-40B4-BE49-F238E27FC236}">
                  <a16:creationId xmlns:a16="http://schemas.microsoft.com/office/drawing/2014/main" id="{D9F4B13E-BE64-E934-FD13-9B6AC86325BD}"/>
                </a:ext>
              </a:extLst>
            </p:cNvPr>
            <p:cNvSpPr txBox="1">
              <a:spLocks/>
            </p:cNvSpPr>
            <p:nvPr/>
          </p:nvSpPr>
          <p:spPr>
            <a:xfrm>
              <a:off x="4971419" y="4544568"/>
              <a:ext cx="7604083" cy="522401"/>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Missouri S&amp;T</a:t>
              </a:r>
            </a:p>
            <a:p>
              <a:pPr algn="ctr"/>
              <a:r>
                <a:rPr lang="en-US" b="0">
                  <a:latin typeface="Arial"/>
                  <a:ea typeface="MS Mincho"/>
                  <a:cs typeface="Arial"/>
                </a:rPr>
                <a:t>Bioplex</a:t>
              </a:r>
              <a:endParaRPr lang="en-US"/>
            </a:p>
          </p:txBody>
        </p:sp>
      </p:grpSp>
      <p:grpSp>
        <p:nvGrpSpPr>
          <p:cNvPr id="9" name="3">
            <a:extLst>
              <a:ext uri="{FF2B5EF4-FFF2-40B4-BE49-F238E27FC236}">
                <a16:creationId xmlns:a16="http://schemas.microsoft.com/office/drawing/2014/main" id="{76C4DAE9-2B89-E55A-EA4D-C65A6FC9E538}"/>
              </a:ext>
            </a:extLst>
          </p:cNvPr>
          <p:cNvGrpSpPr/>
          <p:nvPr/>
        </p:nvGrpSpPr>
        <p:grpSpPr>
          <a:xfrm>
            <a:off x="347472" y="0"/>
            <a:ext cx="11843654" cy="5610258"/>
            <a:chOff x="348347" y="0"/>
            <a:chExt cx="11843654" cy="5610258"/>
          </a:xfrm>
        </p:grpSpPr>
        <p:sp>
          <p:nvSpPr>
            <p:cNvPr id="10" name="Rectangle 9">
              <a:extLst>
                <a:ext uri="{FF2B5EF4-FFF2-40B4-BE49-F238E27FC236}">
                  <a16:creationId xmlns:a16="http://schemas.microsoft.com/office/drawing/2014/main" id="{33A6B839-F7E0-E374-FF54-CD9C25084845}"/>
                </a:ext>
              </a:extLst>
            </p:cNvPr>
            <p:cNvSpPr>
              <a:spLocks/>
            </p:cNvSpPr>
            <p:nvPr/>
          </p:nvSpPr>
          <p:spPr>
            <a:xfrm>
              <a:off x="348347" y="0"/>
              <a:ext cx="11843654" cy="5610258"/>
            </a:xfrm>
            <a:prstGeom prst="rect">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2" name="Picture 11">
              <a:extLst>
                <a:ext uri="{FF2B5EF4-FFF2-40B4-BE49-F238E27FC236}">
                  <a16:creationId xmlns:a16="http://schemas.microsoft.com/office/drawing/2014/main" id="{E0B784DA-035D-2BE0-8726-D4F627EA137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763843" y="336165"/>
              <a:ext cx="6662900" cy="3749561"/>
            </a:xfrm>
            <a:prstGeom prst="rect">
              <a:avLst/>
            </a:prstGeom>
            <a:effectLst>
              <a:reflection blurRad="6350" stA="15000" endPos="35000" dir="5400000" sy="-100000" algn="bl" rotWithShape="0"/>
            </a:effectLst>
          </p:spPr>
        </p:pic>
        <p:sp>
          <p:nvSpPr>
            <p:cNvPr id="20" name="TextBox 19">
              <a:extLst>
                <a:ext uri="{FF2B5EF4-FFF2-40B4-BE49-F238E27FC236}">
                  <a16:creationId xmlns:a16="http://schemas.microsoft.com/office/drawing/2014/main" id="{BCDE2547-B362-3019-968A-F9A0208BB9FB}"/>
                </a:ext>
              </a:extLst>
            </p:cNvPr>
            <p:cNvSpPr txBox="1">
              <a:spLocks/>
            </p:cNvSpPr>
            <p:nvPr/>
          </p:nvSpPr>
          <p:spPr>
            <a:xfrm>
              <a:off x="858499" y="4129128"/>
              <a:ext cx="10475002" cy="830997"/>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Transform UMSL Initiative</a:t>
              </a:r>
            </a:p>
            <a:p>
              <a:pPr algn="ctr"/>
              <a:r>
                <a:rPr lang="en-US" sz="2400" b="0">
                  <a:latin typeface="Arial"/>
                  <a:ea typeface="MS Mincho"/>
                  <a:cs typeface="Arial"/>
                </a:rPr>
                <a:t>North St. Louis County Business &amp; Workforce District</a:t>
              </a:r>
              <a:endParaRPr lang="en-US" sz="2400" b="0">
                <a:latin typeface="Arial" panose="020B0604020202020204" pitchFamily="34" charset="0"/>
              </a:endParaRPr>
            </a:p>
          </p:txBody>
        </p:sp>
      </p:grpSp>
      <p:grpSp>
        <p:nvGrpSpPr>
          <p:cNvPr id="8" name="4">
            <a:extLst>
              <a:ext uri="{FF2B5EF4-FFF2-40B4-BE49-F238E27FC236}">
                <a16:creationId xmlns:a16="http://schemas.microsoft.com/office/drawing/2014/main" id="{C62EC58C-7A13-2249-B4B6-3093F028DB49}"/>
              </a:ext>
            </a:extLst>
          </p:cNvPr>
          <p:cNvGrpSpPr/>
          <p:nvPr/>
        </p:nvGrpSpPr>
        <p:grpSpPr>
          <a:xfrm>
            <a:off x="531257" y="0"/>
            <a:ext cx="11660740" cy="5610258"/>
            <a:chOff x="531257" y="0"/>
            <a:chExt cx="11660740" cy="5610258"/>
          </a:xfrm>
        </p:grpSpPr>
        <p:sp>
          <p:nvSpPr>
            <p:cNvPr id="21" name="Rectangle 20">
              <a:extLst>
                <a:ext uri="{FF2B5EF4-FFF2-40B4-BE49-F238E27FC236}">
                  <a16:creationId xmlns:a16="http://schemas.microsoft.com/office/drawing/2014/main" id="{3DCD09F4-1043-284D-CF92-2C4E3EE69FB5}"/>
                </a:ext>
              </a:extLst>
            </p:cNvPr>
            <p:cNvSpPr>
              <a:spLocks/>
            </p:cNvSpPr>
            <p:nvPr/>
          </p:nvSpPr>
          <p:spPr>
            <a:xfrm>
              <a:off x="531257" y="0"/>
              <a:ext cx="11660740" cy="5610258"/>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C1D070A-8DA7-AC21-D1FB-321B9C3334DB}"/>
                </a:ext>
              </a:extLst>
            </p:cNvPr>
            <p:cNvPicPr>
              <a:picLocks/>
            </p:cNvPicPr>
            <p:nvPr/>
          </p:nvPicPr>
          <p:blipFill>
            <a:blip r:embed="rId5" cstate="screen">
              <a:extLst>
                <a:ext uri="{28A0092B-C50C-407E-A947-70E740481C1C}">
                  <a14:useLocalDpi xmlns:a14="http://schemas.microsoft.com/office/drawing/2010/main"/>
                </a:ext>
              </a:extLst>
            </a:blip>
            <a:srcRect/>
            <a:stretch/>
          </p:blipFill>
          <p:spPr>
            <a:xfrm>
              <a:off x="844352" y="336165"/>
              <a:ext cx="5319895" cy="3749533"/>
            </a:xfrm>
            <a:prstGeom prst="rect">
              <a:avLst/>
            </a:prstGeom>
            <a:effectLst>
              <a:reflection blurRad="6350" stA="15000" endPos="35000" dir="5400000" sy="-100000" algn="bl" rotWithShape="0"/>
            </a:effectLst>
          </p:spPr>
        </p:pic>
        <p:sp>
          <p:nvSpPr>
            <p:cNvPr id="23" name="TextBox 22">
              <a:extLst>
                <a:ext uri="{FF2B5EF4-FFF2-40B4-BE49-F238E27FC236}">
                  <a16:creationId xmlns:a16="http://schemas.microsoft.com/office/drawing/2014/main" id="{7F16100D-E928-2090-1F2B-844012C32C14}"/>
                </a:ext>
              </a:extLst>
            </p:cNvPr>
            <p:cNvSpPr txBox="1">
              <a:spLocks/>
            </p:cNvSpPr>
            <p:nvPr/>
          </p:nvSpPr>
          <p:spPr>
            <a:xfrm>
              <a:off x="719994" y="4131096"/>
              <a:ext cx="5444254"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MU Health Care Children's Hospital</a:t>
              </a:r>
            </a:p>
          </p:txBody>
        </p:sp>
        <p:pic>
          <p:nvPicPr>
            <p:cNvPr id="2" name="Picture 1">
              <a:extLst>
                <a:ext uri="{FF2B5EF4-FFF2-40B4-BE49-F238E27FC236}">
                  <a16:creationId xmlns:a16="http://schemas.microsoft.com/office/drawing/2014/main" id="{0244DF3B-0CE1-A16F-8B59-8B2128F7A26C}"/>
                </a:ext>
              </a:extLst>
            </p:cNvPr>
            <p:cNvPicPr>
              <a:picLocks/>
            </p:cNvPicPr>
            <p:nvPr/>
          </p:nvPicPr>
          <p:blipFill>
            <a:blip r:embed="rId6" cstate="screen">
              <a:extLst>
                <a:ext uri="{28A0092B-C50C-407E-A947-70E740481C1C}">
                  <a14:useLocalDpi xmlns:a14="http://schemas.microsoft.com/office/drawing/2010/main"/>
                </a:ext>
              </a:extLst>
            </a:blip>
            <a:srcRect/>
            <a:stretch/>
          </p:blipFill>
          <p:spPr>
            <a:xfrm>
              <a:off x="6523758" y="352162"/>
              <a:ext cx="5319895" cy="3749533"/>
            </a:xfrm>
            <a:prstGeom prst="rect">
              <a:avLst/>
            </a:prstGeom>
            <a:effectLst>
              <a:reflection blurRad="6350" stA="15000" endPos="35000" dir="5400000" sy="-100000" algn="bl" rotWithShape="0"/>
            </a:effectLst>
          </p:spPr>
        </p:pic>
        <p:sp>
          <p:nvSpPr>
            <p:cNvPr id="5" name="TextBox 4">
              <a:extLst>
                <a:ext uri="{FF2B5EF4-FFF2-40B4-BE49-F238E27FC236}">
                  <a16:creationId xmlns:a16="http://schemas.microsoft.com/office/drawing/2014/main" id="{61BB3162-E376-59DC-D692-490C9848BB63}"/>
                </a:ext>
              </a:extLst>
            </p:cNvPr>
            <p:cNvSpPr txBox="1">
              <a:spLocks/>
            </p:cNvSpPr>
            <p:nvPr/>
          </p:nvSpPr>
          <p:spPr>
            <a:xfrm>
              <a:off x="6513177" y="4131096"/>
              <a:ext cx="5455419"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Capital Region Medical Center</a:t>
              </a:r>
            </a:p>
          </p:txBody>
        </p:sp>
      </p:grpSp>
      <p:grpSp>
        <p:nvGrpSpPr>
          <p:cNvPr id="32" name="FOOTER">
            <a:extLst>
              <a:ext uri="{FF2B5EF4-FFF2-40B4-BE49-F238E27FC236}">
                <a16:creationId xmlns:a16="http://schemas.microsoft.com/office/drawing/2014/main" id="{B104FD96-11C9-724F-80EB-B43B0158FB0C}"/>
              </a:ext>
            </a:extLst>
          </p:cNvPr>
          <p:cNvGrpSpPr>
            <a:grpSpLocks noGrp="1" noUngrp="1" noRot="1" noMove="1" noResize="1"/>
          </p:cNvGrpSpPr>
          <p:nvPr/>
        </p:nvGrpSpPr>
        <p:grpSpPr>
          <a:xfrm>
            <a:off x="0" y="5602456"/>
            <a:ext cx="12192000" cy="1255544"/>
            <a:chOff x="152400" y="5754857"/>
            <a:chExt cx="12192000" cy="1255544"/>
          </a:xfrm>
        </p:grpSpPr>
        <p:sp>
          <p:nvSpPr>
            <p:cNvPr id="28" name="Rectangle 27">
              <a:extLst>
                <a:ext uri="{FF2B5EF4-FFF2-40B4-BE49-F238E27FC236}">
                  <a16:creationId xmlns:a16="http://schemas.microsoft.com/office/drawing/2014/main" id="{96B84702-C182-F326-7BD1-D2ACF1FE247C}"/>
                </a:ext>
              </a:extLst>
            </p:cNvPr>
            <p:cNvSpPr>
              <a:spLocks noGrp="1" noRot="1" noMove="1" noResize="1" noEditPoints="1" noAdjustHandles="1" noChangeArrowheads="1" noChangeShapeType="1"/>
            </p:cNvSpPr>
            <p:nvPr/>
          </p:nvSpPr>
          <p:spPr>
            <a:xfrm>
              <a:off x="152400" y="5754857"/>
              <a:ext cx="12192000" cy="1255544"/>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9">
              <a:extLst>
                <a:ext uri="{FF2B5EF4-FFF2-40B4-BE49-F238E27FC236}">
                  <a16:creationId xmlns:a16="http://schemas.microsoft.com/office/drawing/2014/main" id="{E7CA0423-D934-882A-61C6-73510F07F530}"/>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rcRect/>
            <a:stretch/>
          </p:blipFill>
          <p:spPr>
            <a:xfrm>
              <a:off x="529496" y="5865766"/>
              <a:ext cx="4248148" cy="1033726"/>
            </a:xfrm>
            <a:prstGeom prst="rect">
              <a:avLst/>
            </a:prstGeom>
          </p:spPr>
        </p:pic>
        <p:sp>
          <p:nvSpPr>
            <p:cNvPr id="31" name="Slide Number Placeholder 5">
              <a:extLst>
                <a:ext uri="{FF2B5EF4-FFF2-40B4-BE49-F238E27FC236}">
                  <a16:creationId xmlns:a16="http://schemas.microsoft.com/office/drawing/2014/main" id="{6F8466C4-A35B-4A96-AD5B-30E740E7562F}"/>
                </a:ext>
              </a:extLst>
            </p:cNvPr>
            <p:cNvSpPr txBox="1">
              <a:spLocks noGrp="1" noRot="1" noMove="1" noResize="1" noEditPoints="1" noAdjustHandles="1" noChangeArrowheads="1" noChangeShapeType="1"/>
            </p:cNvSpPr>
            <p:nvPr/>
          </p:nvSpPr>
          <p:spPr>
            <a:xfrm>
              <a:off x="10802470" y="6200067"/>
              <a:ext cx="7037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19187-0210-4CC7-AE51-7FFB2AB55339}" type="slidenum">
                <a:rPr lang="en-US" smtClean="0"/>
                <a:pPr/>
                <a:t>14</a:t>
              </a:fld>
              <a:endParaRPr lang="en-US"/>
            </a:p>
          </p:txBody>
        </p:sp>
      </p:grpSp>
    </p:spTree>
    <p:extLst>
      <p:ext uri="{BB962C8B-B14F-4D97-AF65-F5344CB8AC3E}">
        <p14:creationId xmlns:p14="http://schemas.microsoft.com/office/powerpoint/2010/main" val="197125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ppt_x</p:attrName>
                                        </p:attrNameLst>
                                      </p:cBhvr>
                                      <p:tavLst>
                                        <p:tav tm="0">
                                          <p:val>
                                            <p:strVal val="#ppt_x+#ppt_w*1.125000"/>
                                          </p:val>
                                        </p:tav>
                                        <p:tav tm="100000">
                                          <p:val>
                                            <p:strVal val="#ppt_x"/>
                                          </p:val>
                                        </p:tav>
                                      </p:tavLst>
                                    </p:anim>
                                    <p:animEffect transition="in" filter="wipe(left)">
                                      <p:cBhvr>
                                        <p:cTn id="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0022B-8660-17C3-9C0F-4F6F9D59FA0F}"/>
            </a:ext>
          </a:extLst>
        </p:cNvPr>
        <p:cNvGrpSpPr/>
        <p:nvPr/>
      </p:nvGrpSpPr>
      <p:grpSpPr>
        <a:xfrm>
          <a:off x="0" y="0"/>
          <a:ext cx="0" cy="0"/>
          <a:chOff x="0" y="0"/>
          <a:chExt cx="0" cy="0"/>
        </a:xfrm>
      </p:grpSpPr>
      <p:grpSp>
        <p:nvGrpSpPr>
          <p:cNvPr id="3" name="1">
            <a:extLst>
              <a:ext uri="{FF2B5EF4-FFF2-40B4-BE49-F238E27FC236}">
                <a16:creationId xmlns:a16="http://schemas.microsoft.com/office/drawing/2014/main" id="{47811165-F17F-091F-878F-E1B88CA49041}"/>
              </a:ext>
            </a:extLst>
          </p:cNvPr>
          <p:cNvGrpSpPr/>
          <p:nvPr/>
        </p:nvGrpSpPr>
        <p:grpSpPr>
          <a:xfrm>
            <a:off x="0" y="0"/>
            <a:ext cx="12192000" cy="5610258"/>
            <a:chOff x="4420263" y="1627632"/>
            <a:chExt cx="8622478" cy="3967710"/>
          </a:xfrm>
        </p:grpSpPr>
        <p:sp>
          <p:nvSpPr>
            <p:cNvPr id="4" name="Rectangle 3" hidden="1">
              <a:extLst>
                <a:ext uri="{FF2B5EF4-FFF2-40B4-BE49-F238E27FC236}">
                  <a16:creationId xmlns:a16="http://schemas.microsoft.com/office/drawing/2014/main" id="{A1E06E46-FB79-BADF-5BBE-CC3D09667500}"/>
                </a:ext>
              </a:extLst>
            </p:cNvPr>
            <p:cNvSpPr>
              <a:spLocks/>
            </p:cNvSpPr>
            <p:nvPr/>
          </p:nvSpPr>
          <p:spPr>
            <a:xfrm>
              <a:off x="4420263" y="1627632"/>
              <a:ext cx="8622478" cy="39677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descr="A building with glass walls and a sign on the side of the road&#10;&#10;Description automatically generated">
              <a:extLst>
                <a:ext uri="{FF2B5EF4-FFF2-40B4-BE49-F238E27FC236}">
                  <a16:creationId xmlns:a16="http://schemas.microsoft.com/office/drawing/2014/main" id="{5ED0F410-2E46-B28F-02CE-0B50E81ACBA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526216" y="1862608"/>
              <a:ext cx="4410572" cy="2652136"/>
            </a:xfrm>
            <a:prstGeom prst="rect">
              <a:avLst/>
            </a:prstGeom>
            <a:effectLst>
              <a:reflection blurRad="6350" stA="15000" endPos="35000" dir="5400000" sy="-100000" algn="bl" rotWithShape="0"/>
            </a:effectLst>
          </p:spPr>
        </p:pic>
        <p:sp>
          <p:nvSpPr>
            <p:cNvPr id="7" name="TextBox 6">
              <a:extLst>
                <a:ext uri="{FF2B5EF4-FFF2-40B4-BE49-F238E27FC236}">
                  <a16:creationId xmlns:a16="http://schemas.microsoft.com/office/drawing/2014/main" id="{DE7DEB3F-D6AF-E425-31FC-A4296490EF75}"/>
                </a:ext>
              </a:extLst>
            </p:cNvPr>
            <p:cNvSpPr txBox="1">
              <a:spLocks/>
            </p:cNvSpPr>
            <p:nvPr/>
          </p:nvSpPr>
          <p:spPr>
            <a:xfrm>
              <a:off x="4842804" y="4544568"/>
              <a:ext cx="7777396" cy="522401"/>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UMKC</a:t>
              </a:r>
            </a:p>
            <a:p>
              <a:pPr algn="ctr"/>
              <a:r>
                <a:rPr lang="en-US" b="0">
                  <a:latin typeface="Arial"/>
                  <a:ea typeface="MS Mincho"/>
                  <a:cs typeface="Arial"/>
                </a:rPr>
                <a:t>Healthcare Delivery and Innovation Building</a:t>
              </a:r>
              <a:endParaRPr lang="en-US" sz="1800" b="0">
                <a:latin typeface="Arial" panose="020B0604020202020204" pitchFamily="34" charset="0"/>
              </a:endParaRPr>
            </a:p>
          </p:txBody>
        </p:sp>
      </p:grpSp>
      <p:grpSp>
        <p:nvGrpSpPr>
          <p:cNvPr id="11" name="2">
            <a:extLst>
              <a:ext uri="{FF2B5EF4-FFF2-40B4-BE49-F238E27FC236}">
                <a16:creationId xmlns:a16="http://schemas.microsoft.com/office/drawing/2014/main" id="{3FD9C506-1534-34D8-9BB6-E9865704EDB5}"/>
              </a:ext>
            </a:extLst>
          </p:cNvPr>
          <p:cNvGrpSpPr/>
          <p:nvPr/>
        </p:nvGrpSpPr>
        <p:grpSpPr>
          <a:xfrm>
            <a:off x="179464" y="0"/>
            <a:ext cx="12012534" cy="5610258"/>
            <a:chOff x="4589143" y="1627632"/>
            <a:chExt cx="8495555" cy="3967710"/>
          </a:xfrm>
        </p:grpSpPr>
        <p:sp>
          <p:nvSpPr>
            <p:cNvPr id="13" name="Rectangle 12">
              <a:extLst>
                <a:ext uri="{FF2B5EF4-FFF2-40B4-BE49-F238E27FC236}">
                  <a16:creationId xmlns:a16="http://schemas.microsoft.com/office/drawing/2014/main" id="{100471E7-F996-DE3D-4F69-EA88B1B0BA10}"/>
                </a:ext>
              </a:extLst>
            </p:cNvPr>
            <p:cNvSpPr>
              <a:spLocks/>
            </p:cNvSpPr>
            <p:nvPr/>
          </p:nvSpPr>
          <p:spPr>
            <a:xfrm>
              <a:off x="4589143" y="1627632"/>
              <a:ext cx="8495555" cy="39677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4" name="Picture 13">
              <a:extLst>
                <a:ext uri="{FF2B5EF4-FFF2-40B4-BE49-F238E27FC236}">
                  <a16:creationId xmlns:a16="http://schemas.microsoft.com/office/drawing/2014/main" id="{E066D696-3182-4AAC-4D5A-8597C092126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409736" y="1882344"/>
              <a:ext cx="4727448" cy="2622440"/>
            </a:xfrm>
            <a:prstGeom prst="rect">
              <a:avLst/>
            </a:prstGeom>
            <a:effectLst>
              <a:reflection blurRad="6350" stA="15000" endPos="35000" dir="5400000" sy="-100000" algn="bl" rotWithShape="0"/>
            </a:effectLst>
          </p:spPr>
        </p:pic>
        <p:sp>
          <p:nvSpPr>
            <p:cNvPr id="15" name="TextBox 14">
              <a:extLst>
                <a:ext uri="{FF2B5EF4-FFF2-40B4-BE49-F238E27FC236}">
                  <a16:creationId xmlns:a16="http://schemas.microsoft.com/office/drawing/2014/main" id="{5776F2E9-730A-35AD-B010-B905C1A7FB9D}"/>
                </a:ext>
              </a:extLst>
            </p:cNvPr>
            <p:cNvSpPr txBox="1">
              <a:spLocks/>
            </p:cNvSpPr>
            <p:nvPr/>
          </p:nvSpPr>
          <p:spPr>
            <a:xfrm>
              <a:off x="4971419" y="4544568"/>
              <a:ext cx="7604083" cy="522401"/>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Missouri S&amp;T</a:t>
              </a:r>
            </a:p>
            <a:p>
              <a:pPr algn="ctr"/>
              <a:r>
                <a:rPr lang="en-US" b="0">
                  <a:latin typeface="Arial"/>
                  <a:ea typeface="MS Mincho"/>
                  <a:cs typeface="Arial"/>
                </a:rPr>
                <a:t>Bioplex</a:t>
              </a:r>
              <a:endParaRPr lang="en-US"/>
            </a:p>
          </p:txBody>
        </p:sp>
      </p:grpSp>
      <p:grpSp>
        <p:nvGrpSpPr>
          <p:cNvPr id="16" name="3">
            <a:extLst>
              <a:ext uri="{FF2B5EF4-FFF2-40B4-BE49-F238E27FC236}">
                <a16:creationId xmlns:a16="http://schemas.microsoft.com/office/drawing/2014/main" id="{5D755F55-61B5-6444-D01F-29CD18B207C9}"/>
              </a:ext>
            </a:extLst>
          </p:cNvPr>
          <p:cNvGrpSpPr>
            <a:grpSpLocks/>
          </p:cNvGrpSpPr>
          <p:nvPr/>
        </p:nvGrpSpPr>
        <p:grpSpPr>
          <a:xfrm>
            <a:off x="348347" y="0"/>
            <a:ext cx="11843654" cy="5610258"/>
            <a:chOff x="12681497" y="1621490"/>
            <a:chExt cx="8376119" cy="3967710"/>
          </a:xfrm>
        </p:grpSpPr>
        <p:sp>
          <p:nvSpPr>
            <p:cNvPr id="17" name="Rectangle 16">
              <a:extLst>
                <a:ext uri="{FF2B5EF4-FFF2-40B4-BE49-F238E27FC236}">
                  <a16:creationId xmlns:a16="http://schemas.microsoft.com/office/drawing/2014/main" id="{0D1D3D8E-37BE-4ECA-15F7-C03E393A39EE}"/>
                </a:ext>
              </a:extLst>
            </p:cNvPr>
            <p:cNvSpPr>
              <a:spLocks/>
            </p:cNvSpPr>
            <p:nvPr/>
          </p:nvSpPr>
          <p:spPr>
            <a:xfrm>
              <a:off x="12681497" y="1621490"/>
              <a:ext cx="8376119" cy="3967710"/>
            </a:xfrm>
            <a:prstGeom prst="rect">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8" name="Picture 17" descr="A person smiling at camera&#10;&#10;Description automatically generated">
              <a:extLst>
                <a:ext uri="{FF2B5EF4-FFF2-40B4-BE49-F238E27FC236}">
                  <a16:creationId xmlns:a16="http://schemas.microsoft.com/office/drawing/2014/main" id="{58DBE51B-1F84-0EFE-79F7-A8CD1443DB6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373508" y="1859234"/>
              <a:ext cx="4745736" cy="2651780"/>
            </a:xfrm>
            <a:prstGeom prst="rect">
              <a:avLst/>
            </a:prstGeom>
            <a:effectLst>
              <a:reflection blurRad="6350" stA="15000" endPos="35000" dir="5400000" sy="-100000" algn="bl" rotWithShape="0"/>
            </a:effectLst>
          </p:spPr>
        </p:pic>
        <p:sp>
          <p:nvSpPr>
            <p:cNvPr id="19" name="TextBox 18">
              <a:extLst>
                <a:ext uri="{FF2B5EF4-FFF2-40B4-BE49-F238E27FC236}">
                  <a16:creationId xmlns:a16="http://schemas.microsoft.com/office/drawing/2014/main" id="{4DA2E5EA-0379-EBC3-6A3D-3F29DABCDE80}"/>
                </a:ext>
              </a:extLst>
            </p:cNvPr>
            <p:cNvSpPr txBox="1">
              <a:spLocks/>
            </p:cNvSpPr>
            <p:nvPr/>
          </p:nvSpPr>
          <p:spPr>
            <a:xfrm>
              <a:off x="13042289" y="4541709"/>
              <a:ext cx="7408175" cy="522401"/>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UMSL New Executive Director of Athletics</a:t>
              </a:r>
            </a:p>
            <a:p>
              <a:pPr algn="ctr"/>
              <a:r>
                <a:rPr lang="en-US" b="0">
                  <a:latin typeface="Arial"/>
                  <a:ea typeface="MS Mincho"/>
                  <a:cs typeface="Arial"/>
                </a:rPr>
                <a:t>Holly </a:t>
              </a:r>
              <a:r>
                <a:rPr lang="en-US" b="0" err="1">
                  <a:latin typeface="Arial"/>
                  <a:ea typeface="MS Mincho"/>
                  <a:cs typeface="Arial"/>
                </a:rPr>
                <a:t>Sheilley</a:t>
              </a:r>
              <a:endParaRPr lang="en-US" sz="1800" b="0" err="1">
                <a:latin typeface="Arial" panose="020B0604020202020204" pitchFamily="34" charset="0"/>
              </a:endParaRPr>
            </a:p>
          </p:txBody>
        </p:sp>
      </p:grpSp>
      <p:grpSp>
        <p:nvGrpSpPr>
          <p:cNvPr id="30" name="4">
            <a:extLst>
              <a:ext uri="{FF2B5EF4-FFF2-40B4-BE49-F238E27FC236}">
                <a16:creationId xmlns:a16="http://schemas.microsoft.com/office/drawing/2014/main" id="{6BF467B0-09A3-72AA-B01E-D14A585BA861}"/>
              </a:ext>
            </a:extLst>
          </p:cNvPr>
          <p:cNvGrpSpPr/>
          <p:nvPr/>
        </p:nvGrpSpPr>
        <p:grpSpPr>
          <a:xfrm>
            <a:off x="531257" y="0"/>
            <a:ext cx="11660740" cy="5610258"/>
            <a:chOff x="531257" y="0"/>
            <a:chExt cx="11660740" cy="5610258"/>
          </a:xfrm>
        </p:grpSpPr>
        <p:sp>
          <p:nvSpPr>
            <p:cNvPr id="33" name="Rectangle 32">
              <a:extLst>
                <a:ext uri="{FF2B5EF4-FFF2-40B4-BE49-F238E27FC236}">
                  <a16:creationId xmlns:a16="http://schemas.microsoft.com/office/drawing/2014/main" id="{AC687FD4-C2A8-1DE0-E415-B45470AC691E}"/>
                </a:ext>
              </a:extLst>
            </p:cNvPr>
            <p:cNvSpPr>
              <a:spLocks/>
            </p:cNvSpPr>
            <p:nvPr/>
          </p:nvSpPr>
          <p:spPr>
            <a:xfrm>
              <a:off x="531257" y="0"/>
              <a:ext cx="11660740" cy="5610258"/>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6D06987C-B623-D29D-8AF6-3C13152763B0}"/>
                </a:ext>
              </a:extLst>
            </p:cNvPr>
            <p:cNvPicPr>
              <a:picLocks/>
            </p:cNvPicPr>
            <p:nvPr/>
          </p:nvPicPr>
          <p:blipFill>
            <a:blip r:embed="rId6" cstate="screen">
              <a:extLst>
                <a:ext uri="{28A0092B-C50C-407E-A947-70E740481C1C}">
                  <a14:useLocalDpi xmlns:a14="http://schemas.microsoft.com/office/drawing/2010/main"/>
                </a:ext>
              </a:extLst>
            </a:blip>
            <a:srcRect/>
            <a:stretch/>
          </p:blipFill>
          <p:spPr>
            <a:xfrm>
              <a:off x="844352" y="336165"/>
              <a:ext cx="5319895" cy="3749533"/>
            </a:xfrm>
            <a:prstGeom prst="rect">
              <a:avLst/>
            </a:prstGeom>
            <a:effectLst>
              <a:reflection blurRad="6350" stA="15000" endPos="35000" dir="5400000" sy="-100000" algn="bl" rotWithShape="0"/>
            </a:effectLst>
          </p:spPr>
        </p:pic>
        <p:sp>
          <p:nvSpPr>
            <p:cNvPr id="35" name="TextBox 34">
              <a:extLst>
                <a:ext uri="{FF2B5EF4-FFF2-40B4-BE49-F238E27FC236}">
                  <a16:creationId xmlns:a16="http://schemas.microsoft.com/office/drawing/2014/main" id="{512DFF02-E406-1E4D-4C83-02C0C78FC283}"/>
                </a:ext>
              </a:extLst>
            </p:cNvPr>
            <p:cNvSpPr txBox="1">
              <a:spLocks/>
            </p:cNvSpPr>
            <p:nvPr/>
          </p:nvSpPr>
          <p:spPr>
            <a:xfrm>
              <a:off x="719994" y="4129128"/>
              <a:ext cx="5444254"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MU Health Care Children's Hospital</a:t>
              </a:r>
            </a:p>
          </p:txBody>
        </p:sp>
        <p:pic>
          <p:nvPicPr>
            <p:cNvPr id="36" name="Picture 35">
              <a:extLst>
                <a:ext uri="{FF2B5EF4-FFF2-40B4-BE49-F238E27FC236}">
                  <a16:creationId xmlns:a16="http://schemas.microsoft.com/office/drawing/2014/main" id="{A154080A-40DD-A4A5-8E69-013B889C215A}"/>
                </a:ext>
              </a:extLst>
            </p:cNvPr>
            <p:cNvPicPr>
              <a:picLocks/>
            </p:cNvPicPr>
            <p:nvPr/>
          </p:nvPicPr>
          <p:blipFill>
            <a:blip r:embed="rId7" cstate="screen">
              <a:extLst>
                <a:ext uri="{28A0092B-C50C-407E-A947-70E740481C1C}">
                  <a14:useLocalDpi xmlns:a14="http://schemas.microsoft.com/office/drawing/2010/main"/>
                </a:ext>
              </a:extLst>
            </a:blip>
            <a:srcRect/>
            <a:stretch/>
          </p:blipFill>
          <p:spPr>
            <a:xfrm>
              <a:off x="6523758" y="352162"/>
              <a:ext cx="5319895" cy="3749533"/>
            </a:xfrm>
            <a:prstGeom prst="rect">
              <a:avLst/>
            </a:prstGeom>
            <a:effectLst>
              <a:reflection blurRad="6350" stA="15000" endPos="35000" dir="5400000" sy="-100000" algn="bl" rotWithShape="0"/>
            </a:effectLst>
          </p:spPr>
        </p:pic>
        <p:sp>
          <p:nvSpPr>
            <p:cNvPr id="37" name="TextBox 36">
              <a:extLst>
                <a:ext uri="{FF2B5EF4-FFF2-40B4-BE49-F238E27FC236}">
                  <a16:creationId xmlns:a16="http://schemas.microsoft.com/office/drawing/2014/main" id="{D38D9CAA-3A84-D618-746D-A8BCBB7E20FC}"/>
                </a:ext>
              </a:extLst>
            </p:cNvPr>
            <p:cNvSpPr txBox="1">
              <a:spLocks/>
            </p:cNvSpPr>
            <p:nvPr/>
          </p:nvSpPr>
          <p:spPr>
            <a:xfrm>
              <a:off x="6513177" y="4129128"/>
              <a:ext cx="5455419"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Capital Region Medical Center</a:t>
              </a:r>
            </a:p>
          </p:txBody>
        </p:sp>
      </p:grpSp>
      <p:grpSp>
        <p:nvGrpSpPr>
          <p:cNvPr id="46" name="5">
            <a:extLst>
              <a:ext uri="{FF2B5EF4-FFF2-40B4-BE49-F238E27FC236}">
                <a16:creationId xmlns:a16="http://schemas.microsoft.com/office/drawing/2014/main" id="{04D83F84-D59B-5D95-8678-EF00A590648F}"/>
              </a:ext>
            </a:extLst>
          </p:cNvPr>
          <p:cNvGrpSpPr/>
          <p:nvPr/>
        </p:nvGrpSpPr>
        <p:grpSpPr>
          <a:xfrm>
            <a:off x="694944" y="0"/>
            <a:ext cx="11660740" cy="5610258"/>
            <a:chOff x="694944" y="0"/>
            <a:chExt cx="11660740" cy="5610258"/>
          </a:xfrm>
        </p:grpSpPr>
        <p:sp>
          <p:nvSpPr>
            <p:cNvPr id="39" name="Rectangle 38">
              <a:extLst>
                <a:ext uri="{FF2B5EF4-FFF2-40B4-BE49-F238E27FC236}">
                  <a16:creationId xmlns:a16="http://schemas.microsoft.com/office/drawing/2014/main" id="{AFFAA15A-678F-9894-1ADA-5848F074888F}"/>
                </a:ext>
              </a:extLst>
            </p:cNvPr>
            <p:cNvSpPr>
              <a:spLocks/>
            </p:cNvSpPr>
            <p:nvPr/>
          </p:nvSpPr>
          <p:spPr>
            <a:xfrm>
              <a:off x="694944" y="0"/>
              <a:ext cx="11660740" cy="5610258"/>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person in a garment&#10;&#10;Description automatically generated">
              <a:extLst>
                <a:ext uri="{FF2B5EF4-FFF2-40B4-BE49-F238E27FC236}">
                  <a16:creationId xmlns:a16="http://schemas.microsoft.com/office/drawing/2014/main" id="{989DDC12-B323-2F66-652E-1BA389EE4341}"/>
                </a:ext>
              </a:extLst>
            </p:cNvPr>
            <p:cNvPicPr>
              <a:picLocks/>
            </p:cNvPicPr>
            <p:nvPr/>
          </p:nvPicPr>
          <p:blipFill>
            <a:blip r:embed="rId8"/>
            <a:srcRect/>
            <a:stretch/>
          </p:blipFill>
          <p:spPr>
            <a:xfrm>
              <a:off x="1008039" y="438057"/>
              <a:ext cx="5318622" cy="3545748"/>
            </a:xfrm>
            <a:prstGeom prst="rect">
              <a:avLst/>
            </a:prstGeom>
            <a:effectLst>
              <a:reflection blurRad="6350" stA="15000" endPos="35000" dir="5400000" sy="-100000" algn="bl" rotWithShape="0"/>
            </a:effectLst>
          </p:spPr>
        </p:pic>
        <p:sp>
          <p:nvSpPr>
            <p:cNvPr id="41" name="TextBox 40">
              <a:extLst>
                <a:ext uri="{FF2B5EF4-FFF2-40B4-BE49-F238E27FC236}">
                  <a16:creationId xmlns:a16="http://schemas.microsoft.com/office/drawing/2014/main" id="{1705C456-A6F4-9590-DB06-09A451AC55D6}"/>
                </a:ext>
              </a:extLst>
            </p:cNvPr>
            <p:cNvSpPr txBox="1">
              <a:spLocks/>
            </p:cNvSpPr>
            <p:nvPr/>
          </p:nvSpPr>
          <p:spPr>
            <a:xfrm>
              <a:off x="1008038" y="4129128"/>
              <a:ext cx="11004497"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solidFill>
                    <a:schemeClr val="bg1"/>
                  </a:solidFill>
                  <a:latin typeface="Arial"/>
                  <a:ea typeface="MS Mincho"/>
                  <a:cs typeface="Arial"/>
                </a:rPr>
                <a:t>University of Missouri at the State Fair</a:t>
              </a:r>
              <a:endParaRPr lang="en-US">
                <a:solidFill>
                  <a:schemeClr val="bg1"/>
                </a:solidFill>
              </a:endParaRPr>
            </a:p>
          </p:txBody>
        </p:sp>
        <p:sp>
          <p:nvSpPr>
            <p:cNvPr id="44" name="TextBox 43">
              <a:extLst>
                <a:ext uri="{FF2B5EF4-FFF2-40B4-BE49-F238E27FC236}">
                  <a16:creationId xmlns:a16="http://schemas.microsoft.com/office/drawing/2014/main" id="{F4D9EB0F-D74B-ECBA-4BA2-8C1B9A5A8AEC}"/>
                </a:ext>
              </a:extLst>
            </p:cNvPr>
            <p:cNvSpPr txBox="1">
              <a:spLocks/>
            </p:cNvSpPr>
            <p:nvPr/>
          </p:nvSpPr>
          <p:spPr>
            <a:xfrm>
              <a:off x="1008035" y="4572063"/>
              <a:ext cx="5319767"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b="0">
                  <a:solidFill>
                    <a:schemeClr val="bg1"/>
                  </a:solidFill>
                  <a:latin typeface="Arial"/>
                  <a:ea typeface="MS Mincho"/>
                  <a:cs typeface="Arial"/>
                </a:rPr>
                <a:t>Mizzou Central</a:t>
              </a:r>
            </a:p>
          </p:txBody>
        </p:sp>
        <p:pic>
          <p:nvPicPr>
            <p:cNvPr id="42" name="Picture 41" descr="A group of people holding banners&#10;&#10;Description automatically generated">
              <a:extLst>
                <a:ext uri="{FF2B5EF4-FFF2-40B4-BE49-F238E27FC236}">
                  <a16:creationId xmlns:a16="http://schemas.microsoft.com/office/drawing/2014/main" id="{1CAF832D-8857-3340-12CB-139DCF472FB5}"/>
                </a:ext>
              </a:extLst>
            </p:cNvPr>
            <p:cNvPicPr>
              <a:picLocks/>
            </p:cNvPicPr>
            <p:nvPr/>
          </p:nvPicPr>
          <p:blipFill>
            <a:blip r:embed="rId9"/>
            <a:srcRect/>
            <a:stretch/>
          </p:blipFill>
          <p:spPr>
            <a:xfrm>
              <a:off x="6686173" y="449207"/>
              <a:ext cx="5319898" cy="3546598"/>
            </a:xfrm>
            <a:prstGeom prst="rect">
              <a:avLst/>
            </a:prstGeom>
            <a:effectLst>
              <a:reflection blurRad="6350" stA="15000" endPos="35000" dir="5400000" sy="-100000" algn="bl" rotWithShape="0"/>
            </a:effectLst>
          </p:spPr>
        </p:pic>
        <p:sp>
          <p:nvSpPr>
            <p:cNvPr id="45" name="TextBox 44">
              <a:extLst>
                <a:ext uri="{FF2B5EF4-FFF2-40B4-BE49-F238E27FC236}">
                  <a16:creationId xmlns:a16="http://schemas.microsoft.com/office/drawing/2014/main" id="{C9856112-D249-0FB8-993B-D7EFB4828C5F}"/>
                </a:ext>
              </a:extLst>
            </p:cNvPr>
            <p:cNvSpPr txBox="1">
              <a:spLocks/>
            </p:cNvSpPr>
            <p:nvPr/>
          </p:nvSpPr>
          <p:spPr>
            <a:xfrm>
              <a:off x="6686172" y="4572063"/>
              <a:ext cx="5321167"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b="0">
                  <a:solidFill>
                    <a:schemeClr val="bg1"/>
                  </a:solidFill>
                  <a:latin typeface="Arial"/>
                  <a:ea typeface="MS Mincho"/>
                  <a:cs typeface="Arial"/>
                </a:rPr>
                <a:t>S&amp;T parade procession</a:t>
              </a:r>
              <a:endParaRPr lang="en-US"/>
            </a:p>
          </p:txBody>
        </p:sp>
      </p:grpSp>
      <p:grpSp>
        <p:nvGrpSpPr>
          <p:cNvPr id="32" name="FOOTER">
            <a:extLst>
              <a:ext uri="{FF2B5EF4-FFF2-40B4-BE49-F238E27FC236}">
                <a16:creationId xmlns:a16="http://schemas.microsoft.com/office/drawing/2014/main" id="{0E03E70E-6FD4-3BE3-3460-82FDE83D6A60}"/>
              </a:ext>
            </a:extLst>
          </p:cNvPr>
          <p:cNvGrpSpPr>
            <a:grpSpLocks noGrp="1" noUngrp="1" noRot="1" noMove="1" noResize="1"/>
          </p:cNvGrpSpPr>
          <p:nvPr/>
        </p:nvGrpSpPr>
        <p:grpSpPr>
          <a:xfrm>
            <a:off x="0" y="5602456"/>
            <a:ext cx="12192000" cy="1255544"/>
            <a:chOff x="152400" y="5754857"/>
            <a:chExt cx="12192000" cy="1255544"/>
          </a:xfrm>
        </p:grpSpPr>
        <p:sp>
          <p:nvSpPr>
            <p:cNvPr id="28" name="Rectangle 27">
              <a:extLst>
                <a:ext uri="{FF2B5EF4-FFF2-40B4-BE49-F238E27FC236}">
                  <a16:creationId xmlns:a16="http://schemas.microsoft.com/office/drawing/2014/main" id="{9E84A8CA-4190-3352-3287-0C6CD6AD75A9}"/>
                </a:ext>
              </a:extLst>
            </p:cNvPr>
            <p:cNvSpPr>
              <a:spLocks noGrp="1" noRot="1" noMove="1" noResize="1" noEditPoints="1" noAdjustHandles="1" noChangeArrowheads="1" noChangeShapeType="1"/>
            </p:cNvSpPr>
            <p:nvPr/>
          </p:nvSpPr>
          <p:spPr>
            <a:xfrm>
              <a:off x="152400" y="5754857"/>
              <a:ext cx="12192000" cy="1255544"/>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9">
              <a:extLst>
                <a:ext uri="{FF2B5EF4-FFF2-40B4-BE49-F238E27FC236}">
                  <a16:creationId xmlns:a16="http://schemas.microsoft.com/office/drawing/2014/main" id="{9773A58A-9157-27B9-BAFE-548DCC7F330A}"/>
                </a:ext>
              </a:extLst>
            </p:cNvPr>
            <p:cNvPicPr>
              <a:picLocks noGrp="1" noRot="1" noChangeAspect="1" noMove="1" noResize="1" noEditPoints="1" noAdjustHandles="1" noChangeArrowheads="1" noChangeShapeType="1" noCrop="1"/>
            </p:cNvPicPr>
            <p:nvPr/>
          </p:nvPicPr>
          <p:blipFill>
            <a:blip r:embed="rId10" cstate="email">
              <a:extLst>
                <a:ext uri="{28A0092B-C50C-407E-A947-70E740481C1C}">
                  <a14:useLocalDpi xmlns:a14="http://schemas.microsoft.com/office/drawing/2010/main"/>
                </a:ext>
              </a:extLst>
            </a:blip>
            <a:srcRect/>
            <a:stretch/>
          </p:blipFill>
          <p:spPr>
            <a:xfrm>
              <a:off x="529496" y="5865766"/>
              <a:ext cx="4248148" cy="1033726"/>
            </a:xfrm>
            <a:prstGeom prst="rect">
              <a:avLst/>
            </a:prstGeom>
          </p:spPr>
        </p:pic>
        <p:sp>
          <p:nvSpPr>
            <p:cNvPr id="31" name="Slide Number Placeholder 5">
              <a:extLst>
                <a:ext uri="{FF2B5EF4-FFF2-40B4-BE49-F238E27FC236}">
                  <a16:creationId xmlns:a16="http://schemas.microsoft.com/office/drawing/2014/main" id="{1EF6AA9F-8523-62AB-BB8B-73149EE0EE61}"/>
                </a:ext>
              </a:extLst>
            </p:cNvPr>
            <p:cNvSpPr txBox="1">
              <a:spLocks noGrp="1" noRot="1" noMove="1" noResize="1" noEditPoints="1" noAdjustHandles="1" noChangeArrowheads="1" noChangeShapeType="1"/>
            </p:cNvSpPr>
            <p:nvPr/>
          </p:nvSpPr>
          <p:spPr>
            <a:xfrm>
              <a:off x="10802470" y="6200067"/>
              <a:ext cx="7037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19187-0210-4CC7-AE51-7FFB2AB55339}" type="slidenum">
                <a:rPr lang="en-US" smtClean="0"/>
                <a:pPr/>
                <a:t>15</a:t>
              </a:fld>
              <a:endParaRPr lang="en-US"/>
            </a:p>
          </p:txBody>
        </p:sp>
      </p:grpSp>
    </p:spTree>
    <p:extLst>
      <p:ext uri="{BB962C8B-B14F-4D97-AF65-F5344CB8AC3E}">
        <p14:creationId xmlns:p14="http://schemas.microsoft.com/office/powerpoint/2010/main" val="277087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1000"/>
                                        <p:tgtEl>
                                          <p:spTgt spid="46"/>
                                        </p:tgtEl>
                                        <p:attrNameLst>
                                          <p:attrName>ppt_x</p:attrName>
                                        </p:attrNameLst>
                                      </p:cBhvr>
                                      <p:tavLst>
                                        <p:tav tm="0">
                                          <p:val>
                                            <p:strVal val="#ppt_x+#ppt_w*1.125000"/>
                                          </p:val>
                                        </p:tav>
                                        <p:tav tm="100000">
                                          <p:val>
                                            <p:strVal val="#ppt_x"/>
                                          </p:val>
                                        </p:tav>
                                      </p:tavLst>
                                    </p:anim>
                                    <p:animEffect transition="in" filter="wipe(left)">
                                      <p:cBhvr>
                                        <p:cTn id="8"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BF16D-87C1-232F-F2C4-27B4810DD1C4}"/>
            </a:ext>
          </a:extLst>
        </p:cNvPr>
        <p:cNvGrpSpPr/>
        <p:nvPr/>
      </p:nvGrpSpPr>
      <p:grpSpPr>
        <a:xfrm>
          <a:off x="0" y="0"/>
          <a:ext cx="0" cy="0"/>
          <a:chOff x="0" y="0"/>
          <a:chExt cx="0" cy="0"/>
        </a:xfrm>
      </p:grpSpPr>
      <p:grpSp>
        <p:nvGrpSpPr>
          <p:cNvPr id="3" name="1">
            <a:extLst>
              <a:ext uri="{FF2B5EF4-FFF2-40B4-BE49-F238E27FC236}">
                <a16:creationId xmlns:a16="http://schemas.microsoft.com/office/drawing/2014/main" id="{681B12E1-A232-AC2E-E8D6-9DD0686BB191}"/>
              </a:ext>
            </a:extLst>
          </p:cNvPr>
          <p:cNvGrpSpPr/>
          <p:nvPr/>
        </p:nvGrpSpPr>
        <p:grpSpPr>
          <a:xfrm>
            <a:off x="0" y="0"/>
            <a:ext cx="12192000" cy="5610258"/>
            <a:chOff x="4420263" y="1627632"/>
            <a:chExt cx="8622478" cy="3967710"/>
          </a:xfrm>
        </p:grpSpPr>
        <p:sp>
          <p:nvSpPr>
            <p:cNvPr id="4" name="Rectangle 3" hidden="1">
              <a:extLst>
                <a:ext uri="{FF2B5EF4-FFF2-40B4-BE49-F238E27FC236}">
                  <a16:creationId xmlns:a16="http://schemas.microsoft.com/office/drawing/2014/main" id="{87A2063A-46DE-4B3B-C5EE-CE69149DE370}"/>
                </a:ext>
              </a:extLst>
            </p:cNvPr>
            <p:cNvSpPr>
              <a:spLocks/>
            </p:cNvSpPr>
            <p:nvPr/>
          </p:nvSpPr>
          <p:spPr>
            <a:xfrm>
              <a:off x="4420263" y="1627632"/>
              <a:ext cx="8622478" cy="39677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descr="A building with glass walls and a sign on the side of the road&#10;&#10;Description automatically generated">
              <a:extLst>
                <a:ext uri="{FF2B5EF4-FFF2-40B4-BE49-F238E27FC236}">
                  <a16:creationId xmlns:a16="http://schemas.microsoft.com/office/drawing/2014/main" id="{A09927D1-C317-D330-D4EB-0B16BF59AD5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526216" y="1862608"/>
              <a:ext cx="4410572" cy="2652136"/>
            </a:xfrm>
            <a:prstGeom prst="rect">
              <a:avLst/>
            </a:prstGeom>
            <a:effectLst>
              <a:reflection blurRad="6350" stA="15000" endPos="35000" dir="5400000" sy="-100000" algn="bl" rotWithShape="0"/>
            </a:effectLst>
          </p:spPr>
        </p:pic>
        <p:sp>
          <p:nvSpPr>
            <p:cNvPr id="7" name="TextBox 6">
              <a:extLst>
                <a:ext uri="{FF2B5EF4-FFF2-40B4-BE49-F238E27FC236}">
                  <a16:creationId xmlns:a16="http://schemas.microsoft.com/office/drawing/2014/main" id="{35BA9DF3-6DE8-C34D-C0D1-33A313F72CD9}"/>
                </a:ext>
              </a:extLst>
            </p:cNvPr>
            <p:cNvSpPr txBox="1">
              <a:spLocks/>
            </p:cNvSpPr>
            <p:nvPr/>
          </p:nvSpPr>
          <p:spPr>
            <a:xfrm>
              <a:off x="4842804" y="4544568"/>
              <a:ext cx="7777396" cy="522401"/>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UMKC</a:t>
              </a:r>
            </a:p>
            <a:p>
              <a:pPr algn="ctr"/>
              <a:r>
                <a:rPr lang="en-US" b="0">
                  <a:latin typeface="Arial"/>
                  <a:ea typeface="MS Mincho"/>
                  <a:cs typeface="Arial"/>
                </a:rPr>
                <a:t>Healthcare Delivery and Innovation Building</a:t>
              </a:r>
              <a:endParaRPr lang="en-US" sz="1800" b="0">
                <a:latin typeface="Arial" panose="020B0604020202020204" pitchFamily="34" charset="0"/>
              </a:endParaRPr>
            </a:p>
          </p:txBody>
        </p:sp>
      </p:grpSp>
      <p:grpSp>
        <p:nvGrpSpPr>
          <p:cNvPr id="11" name="2">
            <a:extLst>
              <a:ext uri="{FF2B5EF4-FFF2-40B4-BE49-F238E27FC236}">
                <a16:creationId xmlns:a16="http://schemas.microsoft.com/office/drawing/2014/main" id="{EA38AF0F-A9F0-4D07-09D8-2EED970DD7FC}"/>
              </a:ext>
            </a:extLst>
          </p:cNvPr>
          <p:cNvGrpSpPr/>
          <p:nvPr/>
        </p:nvGrpSpPr>
        <p:grpSpPr>
          <a:xfrm>
            <a:off x="179464" y="0"/>
            <a:ext cx="12012534" cy="5610258"/>
            <a:chOff x="4589143" y="1627632"/>
            <a:chExt cx="8495555" cy="3967710"/>
          </a:xfrm>
        </p:grpSpPr>
        <p:sp>
          <p:nvSpPr>
            <p:cNvPr id="13" name="Rectangle 12">
              <a:extLst>
                <a:ext uri="{FF2B5EF4-FFF2-40B4-BE49-F238E27FC236}">
                  <a16:creationId xmlns:a16="http://schemas.microsoft.com/office/drawing/2014/main" id="{9DBC5B00-2286-33D7-E3A7-2A85172D3A41}"/>
                </a:ext>
              </a:extLst>
            </p:cNvPr>
            <p:cNvSpPr>
              <a:spLocks/>
            </p:cNvSpPr>
            <p:nvPr/>
          </p:nvSpPr>
          <p:spPr>
            <a:xfrm>
              <a:off x="4589143" y="1627632"/>
              <a:ext cx="8495555" cy="39677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4" name="Picture 13">
              <a:extLst>
                <a:ext uri="{FF2B5EF4-FFF2-40B4-BE49-F238E27FC236}">
                  <a16:creationId xmlns:a16="http://schemas.microsoft.com/office/drawing/2014/main" id="{46218B63-CD04-69BC-171C-DDD9FB0E0E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09736" y="1882344"/>
              <a:ext cx="4727448" cy="2622440"/>
            </a:xfrm>
            <a:prstGeom prst="rect">
              <a:avLst/>
            </a:prstGeom>
            <a:effectLst>
              <a:reflection blurRad="6350" stA="15000" endPos="35000" dir="5400000" sy="-100000" algn="bl" rotWithShape="0"/>
            </a:effectLst>
          </p:spPr>
        </p:pic>
        <p:sp>
          <p:nvSpPr>
            <p:cNvPr id="15" name="TextBox 14">
              <a:extLst>
                <a:ext uri="{FF2B5EF4-FFF2-40B4-BE49-F238E27FC236}">
                  <a16:creationId xmlns:a16="http://schemas.microsoft.com/office/drawing/2014/main" id="{A4BE9F8F-BD27-F9E1-1F44-197FF02F2720}"/>
                </a:ext>
              </a:extLst>
            </p:cNvPr>
            <p:cNvSpPr txBox="1">
              <a:spLocks/>
            </p:cNvSpPr>
            <p:nvPr/>
          </p:nvSpPr>
          <p:spPr>
            <a:xfrm>
              <a:off x="4971419" y="4544568"/>
              <a:ext cx="7604083" cy="522401"/>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Missouri S&amp;T</a:t>
              </a:r>
            </a:p>
            <a:p>
              <a:pPr algn="ctr"/>
              <a:r>
                <a:rPr lang="en-US" b="0">
                  <a:latin typeface="Arial"/>
                  <a:ea typeface="MS Mincho"/>
                  <a:cs typeface="Arial"/>
                </a:rPr>
                <a:t>Bioplex</a:t>
              </a:r>
              <a:endParaRPr lang="en-US"/>
            </a:p>
          </p:txBody>
        </p:sp>
      </p:grpSp>
      <p:grpSp>
        <p:nvGrpSpPr>
          <p:cNvPr id="16" name="3">
            <a:extLst>
              <a:ext uri="{FF2B5EF4-FFF2-40B4-BE49-F238E27FC236}">
                <a16:creationId xmlns:a16="http://schemas.microsoft.com/office/drawing/2014/main" id="{87E7CD17-6E65-ACCF-D5BC-9095B969B9C9}"/>
              </a:ext>
            </a:extLst>
          </p:cNvPr>
          <p:cNvGrpSpPr>
            <a:grpSpLocks/>
          </p:cNvGrpSpPr>
          <p:nvPr/>
        </p:nvGrpSpPr>
        <p:grpSpPr>
          <a:xfrm>
            <a:off x="348347" y="0"/>
            <a:ext cx="11843654" cy="5610258"/>
            <a:chOff x="12681497" y="1621490"/>
            <a:chExt cx="8376119" cy="3967710"/>
          </a:xfrm>
        </p:grpSpPr>
        <p:sp>
          <p:nvSpPr>
            <p:cNvPr id="17" name="Rectangle 16">
              <a:extLst>
                <a:ext uri="{FF2B5EF4-FFF2-40B4-BE49-F238E27FC236}">
                  <a16:creationId xmlns:a16="http://schemas.microsoft.com/office/drawing/2014/main" id="{616DA76A-F2B5-EB12-E631-D9D98BAA11CB}"/>
                </a:ext>
              </a:extLst>
            </p:cNvPr>
            <p:cNvSpPr>
              <a:spLocks/>
            </p:cNvSpPr>
            <p:nvPr/>
          </p:nvSpPr>
          <p:spPr>
            <a:xfrm>
              <a:off x="12681497" y="1621490"/>
              <a:ext cx="8376119" cy="3967710"/>
            </a:xfrm>
            <a:prstGeom prst="rect">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8" name="Picture 17" descr="A person smiling at camera&#10;&#10;Description automatically generated">
              <a:extLst>
                <a:ext uri="{FF2B5EF4-FFF2-40B4-BE49-F238E27FC236}">
                  <a16:creationId xmlns:a16="http://schemas.microsoft.com/office/drawing/2014/main" id="{A36CD258-D82B-A0A9-AEB8-8AA05DAF863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4373508" y="1859234"/>
              <a:ext cx="4745736" cy="2651780"/>
            </a:xfrm>
            <a:prstGeom prst="rect">
              <a:avLst/>
            </a:prstGeom>
            <a:effectLst>
              <a:reflection blurRad="6350" stA="15000" endPos="35000" dir="5400000" sy="-100000" algn="bl" rotWithShape="0"/>
            </a:effectLst>
          </p:spPr>
        </p:pic>
        <p:sp>
          <p:nvSpPr>
            <p:cNvPr id="19" name="TextBox 18">
              <a:extLst>
                <a:ext uri="{FF2B5EF4-FFF2-40B4-BE49-F238E27FC236}">
                  <a16:creationId xmlns:a16="http://schemas.microsoft.com/office/drawing/2014/main" id="{B655C2A9-1AF4-87FF-9D57-AD52B29A70B2}"/>
                </a:ext>
              </a:extLst>
            </p:cNvPr>
            <p:cNvSpPr txBox="1">
              <a:spLocks/>
            </p:cNvSpPr>
            <p:nvPr/>
          </p:nvSpPr>
          <p:spPr>
            <a:xfrm>
              <a:off x="13042289" y="4541709"/>
              <a:ext cx="7408175" cy="522401"/>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latin typeface="Arial"/>
                  <a:ea typeface="MS Mincho"/>
                  <a:cs typeface="Arial"/>
                </a:rPr>
                <a:t>UMSL New Executive Director of Athletics</a:t>
              </a:r>
            </a:p>
            <a:p>
              <a:pPr algn="ctr"/>
              <a:r>
                <a:rPr lang="en-US" b="0">
                  <a:latin typeface="Arial"/>
                  <a:ea typeface="MS Mincho"/>
                  <a:cs typeface="Arial"/>
                </a:rPr>
                <a:t>Holly </a:t>
              </a:r>
              <a:r>
                <a:rPr lang="en-US" b="0" err="1">
                  <a:latin typeface="Arial"/>
                  <a:ea typeface="MS Mincho"/>
                  <a:cs typeface="Arial"/>
                </a:rPr>
                <a:t>Sheilley</a:t>
              </a:r>
              <a:endParaRPr lang="en-US" sz="1800" b="0" err="1">
                <a:latin typeface="Arial" panose="020B0604020202020204" pitchFamily="34" charset="0"/>
              </a:endParaRPr>
            </a:p>
          </p:txBody>
        </p:sp>
      </p:grpSp>
      <p:grpSp>
        <p:nvGrpSpPr>
          <p:cNvPr id="30" name="4">
            <a:extLst>
              <a:ext uri="{FF2B5EF4-FFF2-40B4-BE49-F238E27FC236}">
                <a16:creationId xmlns:a16="http://schemas.microsoft.com/office/drawing/2014/main" id="{7DB1D862-1D86-1C4E-DBAA-8561A90E4A93}"/>
              </a:ext>
            </a:extLst>
          </p:cNvPr>
          <p:cNvGrpSpPr/>
          <p:nvPr/>
        </p:nvGrpSpPr>
        <p:grpSpPr>
          <a:xfrm>
            <a:off x="531257" y="0"/>
            <a:ext cx="11660740" cy="5610258"/>
            <a:chOff x="531257" y="0"/>
            <a:chExt cx="11660740" cy="5610258"/>
          </a:xfrm>
        </p:grpSpPr>
        <p:sp>
          <p:nvSpPr>
            <p:cNvPr id="33" name="Rectangle 32">
              <a:extLst>
                <a:ext uri="{FF2B5EF4-FFF2-40B4-BE49-F238E27FC236}">
                  <a16:creationId xmlns:a16="http://schemas.microsoft.com/office/drawing/2014/main" id="{1E68E3E8-EDD8-33A6-DEEC-729B5E20B0A8}"/>
                </a:ext>
              </a:extLst>
            </p:cNvPr>
            <p:cNvSpPr>
              <a:spLocks/>
            </p:cNvSpPr>
            <p:nvPr/>
          </p:nvSpPr>
          <p:spPr>
            <a:xfrm>
              <a:off x="531257" y="0"/>
              <a:ext cx="11660740" cy="5610258"/>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CB725F20-ACA6-3708-FB75-DF246C167C4B}"/>
                </a:ext>
              </a:extLst>
            </p:cNvPr>
            <p:cNvPicPr>
              <a:picLocks/>
            </p:cNvPicPr>
            <p:nvPr/>
          </p:nvPicPr>
          <p:blipFill>
            <a:blip r:embed="rId5" cstate="screen">
              <a:extLst>
                <a:ext uri="{28A0092B-C50C-407E-A947-70E740481C1C}">
                  <a14:useLocalDpi xmlns:a14="http://schemas.microsoft.com/office/drawing/2010/main"/>
                </a:ext>
              </a:extLst>
            </a:blip>
            <a:srcRect/>
            <a:stretch/>
          </p:blipFill>
          <p:spPr>
            <a:xfrm>
              <a:off x="844352" y="336165"/>
              <a:ext cx="5319895" cy="3749533"/>
            </a:xfrm>
            <a:prstGeom prst="rect">
              <a:avLst/>
            </a:prstGeom>
            <a:effectLst>
              <a:reflection blurRad="6350" stA="15000" endPos="35000" dir="5400000" sy="-100000" algn="bl" rotWithShape="0"/>
            </a:effectLst>
          </p:spPr>
        </p:pic>
        <p:sp>
          <p:nvSpPr>
            <p:cNvPr id="35" name="TextBox 34">
              <a:extLst>
                <a:ext uri="{FF2B5EF4-FFF2-40B4-BE49-F238E27FC236}">
                  <a16:creationId xmlns:a16="http://schemas.microsoft.com/office/drawing/2014/main" id="{E5F54429-0405-F014-6830-9FC5B72D683C}"/>
                </a:ext>
              </a:extLst>
            </p:cNvPr>
            <p:cNvSpPr txBox="1">
              <a:spLocks/>
            </p:cNvSpPr>
            <p:nvPr/>
          </p:nvSpPr>
          <p:spPr>
            <a:xfrm>
              <a:off x="719994" y="4129128"/>
              <a:ext cx="5444254"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solidFill>
                    <a:schemeClr val="bg1"/>
                  </a:solidFill>
                  <a:latin typeface="Arial"/>
                  <a:ea typeface="MS Mincho"/>
                  <a:cs typeface="Arial"/>
                </a:rPr>
                <a:t>MU Health Care Children's Hospital</a:t>
              </a:r>
            </a:p>
          </p:txBody>
        </p:sp>
        <p:pic>
          <p:nvPicPr>
            <p:cNvPr id="36" name="Picture 35">
              <a:extLst>
                <a:ext uri="{FF2B5EF4-FFF2-40B4-BE49-F238E27FC236}">
                  <a16:creationId xmlns:a16="http://schemas.microsoft.com/office/drawing/2014/main" id="{C5DC56BA-BCA4-6609-827B-7FF9E180FEFD}"/>
                </a:ext>
              </a:extLst>
            </p:cNvPr>
            <p:cNvPicPr>
              <a:picLocks/>
            </p:cNvPicPr>
            <p:nvPr/>
          </p:nvPicPr>
          <p:blipFill>
            <a:blip r:embed="rId6" cstate="screen">
              <a:extLst>
                <a:ext uri="{28A0092B-C50C-407E-A947-70E740481C1C}">
                  <a14:useLocalDpi xmlns:a14="http://schemas.microsoft.com/office/drawing/2010/main"/>
                </a:ext>
              </a:extLst>
            </a:blip>
            <a:srcRect/>
            <a:stretch/>
          </p:blipFill>
          <p:spPr>
            <a:xfrm>
              <a:off x="6523758" y="352162"/>
              <a:ext cx="5319895" cy="3749533"/>
            </a:xfrm>
            <a:prstGeom prst="rect">
              <a:avLst/>
            </a:prstGeom>
            <a:effectLst>
              <a:reflection blurRad="6350" stA="15000" endPos="35000" dir="5400000" sy="-100000" algn="bl" rotWithShape="0"/>
            </a:effectLst>
          </p:spPr>
        </p:pic>
        <p:sp>
          <p:nvSpPr>
            <p:cNvPr id="37" name="TextBox 36">
              <a:extLst>
                <a:ext uri="{FF2B5EF4-FFF2-40B4-BE49-F238E27FC236}">
                  <a16:creationId xmlns:a16="http://schemas.microsoft.com/office/drawing/2014/main" id="{D2AD0CDD-0BD5-C1CA-450B-D066CDF9DF56}"/>
                </a:ext>
              </a:extLst>
            </p:cNvPr>
            <p:cNvSpPr txBox="1">
              <a:spLocks/>
            </p:cNvSpPr>
            <p:nvPr/>
          </p:nvSpPr>
          <p:spPr>
            <a:xfrm>
              <a:off x="6513177" y="4129128"/>
              <a:ext cx="5455419"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solidFill>
                    <a:schemeClr val="bg1"/>
                  </a:solidFill>
                  <a:latin typeface="Arial"/>
                  <a:ea typeface="MS Mincho"/>
                  <a:cs typeface="Arial"/>
                </a:rPr>
                <a:t>Capital Region Medical Center</a:t>
              </a:r>
            </a:p>
          </p:txBody>
        </p:sp>
      </p:grpSp>
      <p:grpSp>
        <p:nvGrpSpPr>
          <p:cNvPr id="46" name="5">
            <a:extLst>
              <a:ext uri="{FF2B5EF4-FFF2-40B4-BE49-F238E27FC236}">
                <a16:creationId xmlns:a16="http://schemas.microsoft.com/office/drawing/2014/main" id="{60A9E88E-A8B3-749D-280B-B13D6C190BFC}"/>
              </a:ext>
            </a:extLst>
          </p:cNvPr>
          <p:cNvGrpSpPr/>
          <p:nvPr/>
        </p:nvGrpSpPr>
        <p:grpSpPr>
          <a:xfrm>
            <a:off x="694944" y="0"/>
            <a:ext cx="11660740" cy="5610258"/>
            <a:chOff x="694944" y="0"/>
            <a:chExt cx="11660740" cy="5610258"/>
          </a:xfrm>
        </p:grpSpPr>
        <p:sp>
          <p:nvSpPr>
            <p:cNvPr id="39" name="Rectangle 38">
              <a:extLst>
                <a:ext uri="{FF2B5EF4-FFF2-40B4-BE49-F238E27FC236}">
                  <a16:creationId xmlns:a16="http://schemas.microsoft.com/office/drawing/2014/main" id="{80A9132D-840E-282B-FE3A-B49355E0CE5E}"/>
                </a:ext>
              </a:extLst>
            </p:cNvPr>
            <p:cNvSpPr>
              <a:spLocks/>
            </p:cNvSpPr>
            <p:nvPr/>
          </p:nvSpPr>
          <p:spPr>
            <a:xfrm>
              <a:off x="694944" y="0"/>
              <a:ext cx="11660740" cy="5610258"/>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person in a garment&#10;&#10;Description automatically generated">
              <a:extLst>
                <a:ext uri="{FF2B5EF4-FFF2-40B4-BE49-F238E27FC236}">
                  <a16:creationId xmlns:a16="http://schemas.microsoft.com/office/drawing/2014/main" id="{B16BE22F-446E-28FC-C1F7-018AB155191A}"/>
                </a:ext>
              </a:extLst>
            </p:cNvPr>
            <p:cNvPicPr>
              <a:picLocks/>
            </p:cNvPicPr>
            <p:nvPr/>
          </p:nvPicPr>
          <p:blipFill>
            <a:blip r:embed="rId7"/>
            <a:srcRect/>
            <a:stretch/>
          </p:blipFill>
          <p:spPr>
            <a:xfrm>
              <a:off x="1008039" y="438057"/>
              <a:ext cx="5318622" cy="3545748"/>
            </a:xfrm>
            <a:prstGeom prst="rect">
              <a:avLst/>
            </a:prstGeom>
            <a:effectLst>
              <a:reflection blurRad="6350" stA="15000" endPos="35000" dir="5400000" sy="-100000" algn="bl" rotWithShape="0"/>
            </a:effectLst>
          </p:spPr>
        </p:pic>
        <p:sp>
          <p:nvSpPr>
            <p:cNvPr id="41" name="TextBox 40">
              <a:extLst>
                <a:ext uri="{FF2B5EF4-FFF2-40B4-BE49-F238E27FC236}">
                  <a16:creationId xmlns:a16="http://schemas.microsoft.com/office/drawing/2014/main" id="{DFF0B785-24CF-0244-A700-89E42662A207}"/>
                </a:ext>
              </a:extLst>
            </p:cNvPr>
            <p:cNvSpPr txBox="1">
              <a:spLocks/>
            </p:cNvSpPr>
            <p:nvPr/>
          </p:nvSpPr>
          <p:spPr>
            <a:xfrm>
              <a:off x="1008038" y="4129128"/>
              <a:ext cx="11004497"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solidFill>
                    <a:schemeClr val="bg1"/>
                  </a:solidFill>
                  <a:latin typeface="Arial"/>
                  <a:ea typeface="MS Mincho"/>
                  <a:cs typeface="Arial"/>
                </a:rPr>
                <a:t>University of Missouri at the State Fair</a:t>
              </a:r>
              <a:endParaRPr lang="en-US">
                <a:solidFill>
                  <a:schemeClr val="bg1"/>
                </a:solidFill>
              </a:endParaRPr>
            </a:p>
          </p:txBody>
        </p:sp>
        <p:sp>
          <p:nvSpPr>
            <p:cNvPr id="44" name="TextBox 43">
              <a:extLst>
                <a:ext uri="{FF2B5EF4-FFF2-40B4-BE49-F238E27FC236}">
                  <a16:creationId xmlns:a16="http://schemas.microsoft.com/office/drawing/2014/main" id="{E0042DC8-F341-3C95-6D9D-F36ADB753FC1}"/>
                </a:ext>
              </a:extLst>
            </p:cNvPr>
            <p:cNvSpPr txBox="1">
              <a:spLocks/>
            </p:cNvSpPr>
            <p:nvPr/>
          </p:nvSpPr>
          <p:spPr>
            <a:xfrm>
              <a:off x="1008035" y="4572063"/>
              <a:ext cx="5319767"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b="0">
                  <a:solidFill>
                    <a:schemeClr val="bg1"/>
                  </a:solidFill>
                  <a:latin typeface="Arial"/>
                  <a:ea typeface="MS Mincho"/>
                  <a:cs typeface="Arial"/>
                </a:rPr>
                <a:t>Mizzou Central</a:t>
              </a:r>
            </a:p>
          </p:txBody>
        </p:sp>
        <p:pic>
          <p:nvPicPr>
            <p:cNvPr id="42" name="Picture 41" descr="A group of people holding banners&#10;&#10;Description automatically generated">
              <a:extLst>
                <a:ext uri="{FF2B5EF4-FFF2-40B4-BE49-F238E27FC236}">
                  <a16:creationId xmlns:a16="http://schemas.microsoft.com/office/drawing/2014/main" id="{5A512137-481D-E0B8-85C9-180A98577BA4}"/>
                </a:ext>
              </a:extLst>
            </p:cNvPr>
            <p:cNvPicPr>
              <a:picLocks/>
            </p:cNvPicPr>
            <p:nvPr/>
          </p:nvPicPr>
          <p:blipFill>
            <a:blip r:embed="rId8"/>
            <a:srcRect/>
            <a:stretch/>
          </p:blipFill>
          <p:spPr>
            <a:xfrm>
              <a:off x="6686173" y="449207"/>
              <a:ext cx="5319898" cy="3546598"/>
            </a:xfrm>
            <a:prstGeom prst="rect">
              <a:avLst/>
            </a:prstGeom>
            <a:effectLst>
              <a:reflection blurRad="6350" stA="15000" endPos="35000" dir="5400000" sy="-100000" algn="bl" rotWithShape="0"/>
            </a:effectLst>
          </p:spPr>
        </p:pic>
        <p:sp>
          <p:nvSpPr>
            <p:cNvPr id="45" name="TextBox 44">
              <a:extLst>
                <a:ext uri="{FF2B5EF4-FFF2-40B4-BE49-F238E27FC236}">
                  <a16:creationId xmlns:a16="http://schemas.microsoft.com/office/drawing/2014/main" id="{A90D2363-0FE0-91AA-0275-A6EB6DFE4AB3}"/>
                </a:ext>
              </a:extLst>
            </p:cNvPr>
            <p:cNvSpPr txBox="1">
              <a:spLocks/>
            </p:cNvSpPr>
            <p:nvPr/>
          </p:nvSpPr>
          <p:spPr>
            <a:xfrm>
              <a:off x="6686172" y="4572063"/>
              <a:ext cx="5321167"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b="0">
                  <a:solidFill>
                    <a:schemeClr val="bg1"/>
                  </a:solidFill>
                  <a:latin typeface="Arial"/>
                  <a:ea typeface="MS Mincho"/>
                  <a:cs typeface="Arial"/>
                </a:rPr>
                <a:t>S&amp;T parade procession</a:t>
              </a:r>
              <a:endParaRPr lang="en-US"/>
            </a:p>
          </p:txBody>
        </p:sp>
      </p:grpSp>
      <p:grpSp>
        <p:nvGrpSpPr>
          <p:cNvPr id="32" name="FOOTER">
            <a:extLst>
              <a:ext uri="{FF2B5EF4-FFF2-40B4-BE49-F238E27FC236}">
                <a16:creationId xmlns:a16="http://schemas.microsoft.com/office/drawing/2014/main" id="{672507DF-D1B5-8EE0-FABE-B3DE68B16D8F}"/>
              </a:ext>
            </a:extLst>
          </p:cNvPr>
          <p:cNvGrpSpPr>
            <a:grpSpLocks noGrp="1" noUngrp="1" noRot="1" noMove="1" noResize="1"/>
          </p:cNvGrpSpPr>
          <p:nvPr/>
        </p:nvGrpSpPr>
        <p:grpSpPr>
          <a:xfrm>
            <a:off x="0" y="5602456"/>
            <a:ext cx="12192000" cy="1255544"/>
            <a:chOff x="152400" y="5754857"/>
            <a:chExt cx="12192000" cy="1255544"/>
          </a:xfrm>
        </p:grpSpPr>
        <p:sp>
          <p:nvSpPr>
            <p:cNvPr id="28" name="Rectangle 27">
              <a:extLst>
                <a:ext uri="{FF2B5EF4-FFF2-40B4-BE49-F238E27FC236}">
                  <a16:creationId xmlns:a16="http://schemas.microsoft.com/office/drawing/2014/main" id="{E15818B4-9970-153D-96AA-B2CDE3ED445F}"/>
                </a:ext>
              </a:extLst>
            </p:cNvPr>
            <p:cNvSpPr>
              <a:spLocks noGrp="1" noRot="1" noMove="1" noResize="1" noEditPoints="1" noAdjustHandles="1" noChangeArrowheads="1" noChangeShapeType="1"/>
            </p:cNvSpPr>
            <p:nvPr/>
          </p:nvSpPr>
          <p:spPr>
            <a:xfrm>
              <a:off x="152400" y="5754857"/>
              <a:ext cx="12192000" cy="1255544"/>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9">
              <a:extLst>
                <a:ext uri="{FF2B5EF4-FFF2-40B4-BE49-F238E27FC236}">
                  <a16:creationId xmlns:a16="http://schemas.microsoft.com/office/drawing/2014/main" id="{74E4D85A-716A-AD4E-0758-10A32B4A5BE2}"/>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rcRect/>
            <a:stretch/>
          </p:blipFill>
          <p:spPr>
            <a:xfrm>
              <a:off x="529496" y="5865766"/>
              <a:ext cx="4248148" cy="1033726"/>
            </a:xfrm>
            <a:prstGeom prst="rect">
              <a:avLst/>
            </a:prstGeom>
          </p:spPr>
        </p:pic>
        <p:sp>
          <p:nvSpPr>
            <p:cNvPr id="31" name="Slide Number Placeholder 5">
              <a:extLst>
                <a:ext uri="{FF2B5EF4-FFF2-40B4-BE49-F238E27FC236}">
                  <a16:creationId xmlns:a16="http://schemas.microsoft.com/office/drawing/2014/main" id="{239C16FF-1B5C-EFD7-16D6-11A0DF1FA0CA}"/>
                </a:ext>
              </a:extLst>
            </p:cNvPr>
            <p:cNvSpPr txBox="1">
              <a:spLocks noGrp="1" noRot="1" noMove="1" noResize="1" noEditPoints="1" noAdjustHandles="1" noChangeArrowheads="1" noChangeShapeType="1"/>
            </p:cNvSpPr>
            <p:nvPr/>
          </p:nvSpPr>
          <p:spPr>
            <a:xfrm>
              <a:off x="10802470" y="6200067"/>
              <a:ext cx="7037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19187-0210-4CC7-AE51-7FFB2AB55339}" type="slidenum">
                <a:rPr lang="en-US" smtClean="0"/>
                <a:pPr/>
                <a:t>16</a:t>
              </a:fld>
              <a:endParaRPr lang="en-US"/>
            </a:p>
          </p:txBody>
        </p:sp>
      </p:grpSp>
      <p:grpSp>
        <p:nvGrpSpPr>
          <p:cNvPr id="2" name="6">
            <a:extLst>
              <a:ext uri="{FF2B5EF4-FFF2-40B4-BE49-F238E27FC236}">
                <a16:creationId xmlns:a16="http://schemas.microsoft.com/office/drawing/2014/main" id="{59928543-31DB-3AB6-211B-9F7CD6BBF5C2}"/>
              </a:ext>
            </a:extLst>
          </p:cNvPr>
          <p:cNvGrpSpPr/>
          <p:nvPr/>
        </p:nvGrpSpPr>
        <p:grpSpPr>
          <a:xfrm>
            <a:off x="914400" y="0"/>
            <a:ext cx="11660740" cy="5610258"/>
            <a:chOff x="694944" y="0"/>
            <a:chExt cx="11660740" cy="5610258"/>
          </a:xfrm>
        </p:grpSpPr>
        <p:sp>
          <p:nvSpPr>
            <p:cNvPr id="5" name="Rectangle 4">
              <a:extLst>
                <a:ext uri="{FF2B5EF4-FFF2-40B4-BE49-F238E27FC236}">
                  <a16:creationId xmlns:a16="http://schemas.microsoft.com/office/drawing/2014/main" id="{96FD4BB2-B169-3EE9-FE71-3D1EB1F4EF93}"/>
                </a:ext>
              </a:extLst>
            </p:cNvPr>
            <p:cNvSpPr>
              <a:spLocks/>
            </p:cNvSpPr>
            <p:nvPr/>
          </p:nvSpPr>
          <p:spPr>
            <a:xfrm>
              <a:off x="694944" y="0"/>
              <a:ext cx="11660740" cy="5610258"/>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10000"/>
                  </a:schemeClr>
                </a:solidFill>
              </a:endParaRPr>
            </a:p>
          </p:txBody>
        </p:sp>
        <p:pic>
          <p:nvPicPr>
            <p:cNvPr id="8" name="Picture 7">
              <a:extLst>
                <a:ext uri="{FF2B5EF4-FFF2-40B4-BE49-F238E27FC236}">
                  <a16:creationId xmlns:a16="http://schemas.microsoft.com/office/drawing/2014/main" id="{E0CF5A32-2EB9-7347-2089-88D1EA9B484D}"/>
                </a:ext>
              </a:extLst>
            </p:cNvPr>
            <p:cNvPicPr>
              <a:picLocks/>
            </p:cNvPicPr>
            <p:nvPr/>
          </p:nvPicPr>
          <p:blipFill>
            <a:blip r:embed="rId10" cstate="print">
              <a:extLst>
                <a:ext uri="{28A0092B-C50C-407E-A947-70E740481C1C}">
                  <a14:useLocalDpi xmlns:a14="http://schemas.microsoft.com/office/drawing/2010/main" val="0"/>
                </a:ext>
              </a:extLst>
            </a:blip>
            <a:srcRect/>
            <a:stretch/>
          </p:blipFill>
          <p:spPr>
            <a:xfrm>
              <a:off x="1008039" y="438057"/>
              <a:ext cx="5318623" cy="3545748"/>
            </a:xfrm>
            <a:prstGeom prst="rect">
              <a:avLst/>
            </a:prstGeom>
            <a:effectLst>
              <a:reflection blurRad="6350" stA="15000" endPos="35000" dir="5400000" sy="-100000" algn="bl" rotWithShape="0"/>
            </a:effectLst>
          </p:spPr>
        </p:pic>
        <p:sp>
          <p:nvSpPr>
            <p:cNvPr id="9" name="TextBox 8">
              <a:extLst>
                <a:ext uri="{FF2B5EF4-FFF2-40B4-BE49-F238E27FC236}">
                  <a16:creationId xmlns:a16="http://schemas.microsoft.com/office/drawing/2014/main" id="{B143C38F-3D15-8119-1714-F42BCA4BCA20}"/>
                </a:ext>
              </a:extLst>
            </p:cNvPr>
            <p:cNvSpPr txBox="1">
              <a:spLocks/>
            </p:cNvSpPr>
            <p:nvPr/>
          </p:nvSpPr>
          <p:spPr>
            <a:xfrm>
              <a:off x="1008038" y="4129128"/>
              <a:ext cx="11004497"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a:solidFill>
                    <a:schemeClr val="bg1"/>
                  </a:solidFill>
                  <a:latin typeface="Arial"/>
                  <a:ea typeface="MS Mincho"/>
                  <a:cs typeface="Arial"/>
                </a:rPr>
                <a:t>MU Extension &amp; CAFNR</a:t>
              </a:r>
            </a:p>
          </p:txBody>
        </p:sp>
        <p:sp>
          <p:nvSpPr>
            <p:cNvPr id="10" name="TextBox 9">
              <a:extLst>
                <a:ext uri="{FF2B5EF4-FFF2-40B4-BE49-F238E27FC236}">
                  <a16:creationId xmlns:a16="http://schemas.microsoft.com/office/drawing/2014/main" id="{24053D53-E523-37F9-70A1-FD687E423700}"/>
                </a:ext>
              </a:extLst>
            </p:cNvPr>
            <p:cNvSpPr txBox="1">
              <a:spLocks/>
            </p:cNvSpPr>
            <p:nvPr/>
          </p:nvSpPr>
          <p:spPr>
            <a:xfrm>
              <a:off x="1008035" y="4572063"/>
              <a:ext cx="5319767"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b="0">
                  <a:solidFill>
                    <a:schemeClr val="bg1"/>
                  </a:solidFill>
                  <a:latin typeface="Arial"/>
                  <a:ea typeface="MS Mincho"/>
                  <a:cs typeface="Arial"/>
                </a:rPr>
                <a:t>Graves-Chapple field day</a:t>
              </a:r>
            </a:p>
          </p:txBody>
        </p:sp>
        <p:pic>
          <p:nvPicPr>
            <p:cNvPr id="12" name="Picture 11">
              <a:extLst>
                <a:ext uri="{FF2B5EF4-FFF2-40B4-BE49-F238E27FC236}">
                  <a16:creationId xmlns:a16="http://schemas.microsoft.com/office/drawing/2014/main" id="{AF673335-A94E-2780-C335-9DEAB88C86ED}"/>
                </a:ext>
              </a:extLst>
            </p:cNvPr>
            <p:cNvPicPr>
              <a:picLocks/>
            </p:cNvPicPr>
            <p:nvPr/>
          </p:nvPicPr>
          <p:blipFill>
            <a:blip r:embed="rId11">
              <a:extLst>
                <a:ext uri="{28A0092B-C50C-407E-A947-70E740481C1C}">
                  <a14:useLocalDpi xmlns:a14="http://schemas.microsoft.com/office/drawing/2010/main" val="0"/>
                </a:ext>
              </a:extLst>
            </a:blip>
            <a:srcRect/>
            <a:stretch/>
          </p:blipFill>
          <p:spPr>
            <a:xfrm>
              <a:off x="6686173" y="445209"/>
              <a:ext cx="5319898" cy="3554594"/>
            </a:xfrm>
            <a:prstGeom prst="rect">
              <a:avLst/>
            </a:prstGeom>
            <a:effectLst>
              <a:reflection blurRad="6350" stA="15000" endPos="35000" dir="5400000" sy="-100000" algn="bl" rotWithShape="0"/>
            </a:effectLst>
          </p:spPr>
        </p:pic>
        <p:sp>
          <p:nvSpPr>
            <p:cNvPr id="20" name="TextBox 19">
              <a:extLst>
                <a:ext uri="{FF2B5EF4-FFF2-40B4-BE49-F238E27FC236}">
                  <a16:creationId xmlns:a16="http://schemas.microsoft.com/office/drawing/2014/main" id="{B9A6C7F2-3F56-1CB0-5796-D0C25FC4F931}"/>
                </a:ext>
              </a:extLst>
            </p:cNvPr>
            <p:cNvSpPr txBox="1">
              <a:spLocks/>
            </p:cNvSpPr>
            <p:nvPr/>
          </p:nvSpPr>
          <p:spPr>
            <a:xfrm>
              <a:off x="6563086" y="4572063"/>
              <a:ext cx="5444254" cy="461666"/>
            </a:xfrm>
            <a:prstGeom prst="rect">
              <a:avLst/>
            </a:prstGeom>
            <a:noFill/>
          </p:spPr>
          <p:txBody>
            <a:bodyPr wrap="square" lIns="91440" tIns="45720" rIns="91440" bIns="45720" rtlCol="0" anchor="t">
              <a:spAutoFit/>
            </a:bodyPr>
            <a:lstStyle>
              <a:defPPr>
                <a:defRPr lang="en-US"/>
              </a:defPPr>
              <a:lvl1pPr>
                <a:defRPr b="1">
                  <a:effectLst/>
                  <a:latin typeface="Aptos" panose="020B0004020202020204" pitchFamily="34" charset="0"/>
                  <a:ea typeface="MS Mincho" panose="02020609040205080304" pitchFamily="49" charset="-128"/>
                  <a:cs typeface="Arial" panose="020B0604020202020204" pitchFamily="34" charset="0"/>
                </a:defRPr>
              </a:lvl1pPr>
            </a:lstStyle>
            <a:p>
              <a:pPr algn="ctr"/>
              <a:r>
                <a:rPr lang="en-US" sz="2400" b="0">
                  <a:solidFill>
                    <a:schemeClr val="bg1"/>
                  </a:solidFill>
                  <a:latin typeface="Arial"/>
                  <a:ea typeface="MS Mincho"/>
                  <a:cs typeface="Arial"/>
                </a:rPr>
                <a:t>Fisher Delta Center field day</a:t>
              </a:r>
            </a:p>
          </p:txBody>
        </p:sp>
      </p:grpSp>
    </p:spTree>
    <p:extLst>
      <p:ext uri="{BB962C8B-B14F-4D97-AF65-F5344CB8AC3E}">
        <p14:creationId xmlns:p14="http://schemas.microsoft.com/office/powerpoint/2010/main" val="373080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football stadium with a crowd of people&#10;&#10;Description automatically generated">
            <a:extLst>
              <a:ext uri="{FF2B5EF4-FFF2-40B4-BE49-F238E27FC236}">
                <a16:creationId xmlns:a16="http://schemas.microsoft.com/office/drawing/2014/main" id="{BE1874FF-63BF-E9A4-68AC-93F6BE06273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0" y="0"/>
            <a:ext cx="12192000" cy="5607424"/>
          </a:xfrm>
        </p:spPr>
      </p:pic>
      <p:sp>
        <p:nvSpPr>
          <p:cNvPr id="2" name="Slide Number Placeholder 1">
            <a:extLst>
              <a:ext uri="{FF2B5EF4-FFF2-40B4-BE49-F238E27FC236}">
                <a16:creationId xmlns:a16="http://schemas.microsoft.com/office/drawing/2014/main" id="{ADA97C23-26EA-2FAC-FD65-CB7E71F7E1DA}"/>
              </a:ext>
            </a:extLst>
          </p:cNvPr>
          <p:cNvSpPr>
            <a:spLocks noGrp="1"/>
          </p:cNvSpPr>
          <p:nvPr>
            <p:ph type="sldNum" sz="quarter" idx="12"/>
          </p:nvPr>
        </p:nvSpPr>
        <p:spPr/>
        <p:txBody>
          <a:bodyPr/>
          <a:lstStyle/>
          <a:p>
            <a:fld id="{C6C19187-0210-4CC7-AE51-7FFB2AB55339}" type="slidenum">
              <a:rPr lang="en-US" smtClean="0"/>
              <a:pPr/>
              <a:t>17</a:t>
            </a:fld>
            <a:endParaRPr lang="en-US"/>
          </a:p>
        </p:txBody>
      </p:sp>
    </p:spTree>
    <p:extLst>
      <p:ext uri="{BB962C8B-B14F-4D97-AF65-F5344CB8AC3E}">
        <p14:creationId xmlns:p14="http://schemas.microsoft.com/office/powerpoint/2010/main" val="3895735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BA47F-B8BF-2601-CFC0-5A782482C6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5896E3C-6BBB-A0CF-E327-C94DF4541041}"/>
              </a:ext>
            </a:extLst>
          </p:cNvPr>
          <p:cNvSpPr/>
          <p:nvPr/>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7E6647-C301-A217-51B8-3D26612F6C4B}"/>
              </a:ext>
            </a:extLst>
          </p:cNvPr>
          <p:cNvSpPr/>
          <p:nvPr/>
        </p:nvSpPr>
        <p:spPr>
          <a:xfrm>
            <a:off x="0" y="0"/>
            <a:ext cx="804424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3CBF880-ABE1-8D25-D792-22A25FCE1F3C}"/>
              </a:ext>
            </a:extLst>
          </p:cNvPr>
          <p:cNvSpPr>
            <a:spLocks noGrp="1"/>
          </p:cNvSpPr>
          <p:nvPr>
            <p:ph type="sldNum" sz="quarter" idx="12"/>
          </p:nvPr>
        </p:nvSpPr>
        <p:spPr/>
        <p:txBody>
          <a:bodyPr/>
          <a:lstStyle/>
          <a:p>
            <a:fld id="{C6C19187-0210-4CC7-AE51-7FFB2AB55339}" type="slidenum">
              <a:rPr lang="en-US" smtClean="0"/>
              <a:t>18</a:t>
            </a:fld>
            <a:endParaRPr lang="en-US"/>
          </a:p>
        </p:txBody>
      </p:sp>
      <p:sp>
        <p:nvSpPr>
          <p:cNvPr id="6" name="Title 1">
            <a:extLst>
              <a:ext uri="{FF2B5EF4-FFF2-40B4-BE49-F238E27FC236}">
                <a16:creationId xmlns:a16="http://schemas.microsoft.com/office/drawing/2014/main" id="{A7CDE4FB-D055-BEAE-85E7-AD51780B6BE7}"/>
              </a:ext>
            </a:extLst>
          </p:cNvPr>
          <p:cNvSpPr txBox="1">
            <a:spLocks/>
          </p:cNvSpPr>
          <p:nvPr/>
        </p:nvSpPr>
        <p:spPr>
          <a:xfrm>
            <a:off x="724169" y="1357744"/>
            <a:ext cx="5572722" cy="1483713"/>
          </a:xfrm>
          <a:prstGeom prst="rect">
            <a:avLst/>
          </a:prstGeom>
        </p:spPr>
        <p:txBody>
          <a:bodyPr lIns="91440" tIns="45720" rIns="91440" bIns="45720" anchor="t"/>
          <a:lst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l"/>
            <a:r>
              <a:rPr lang="en-US" sz="6000" b="1">
                <a:cs typeface="Arial"/>
              </a:rPr>
              <a:t>We are Missouri, Missouri is us.</a:t>
            </a:r>
            <a:endParaRPr lang="en-US" sz="6000"/>
          </a:p>
        </p:txBody>
      </p:sp>
      <p:pic>
        <p:nvPicPr>
          <p:cNvPr id="7" name="Picture 6" descr="A map of missouri with many colorful balls&#10;&#10;Description automatically generated">
            <a:extLst>
              <a:ext uri="{FF2B5EF4-FFF2-40B4-BE49-F238E27FC236}">
                <a16:creationId xmlns:a16="http://schemas.microsoft.com/office/drawing/2014/main" id="{F09AFBB8-7F63-DB5D-4AAC-B5C3F665F7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9020" y="277538"/>
            <a:ext cx="6037176" cy="601498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1926C586-EBE6-2C3D-2622-BF4DC3DA9E8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24169" y="4823397"/>
            <a:ext cx="4710081" cy="1161812"/>
          </a:xfrm>
          <a:prstGeom prst="rect">
            <a:avLst/>
          </a:prstGeom>
        </p:spPr>
      </p:pic>
    </p:spTree>
    <p:extLst>
      <p:ext uri="{BB962C8B-B14F-4D97-AF65-F5344CB8AC3E}">
        <p14:creationId xmlns:p14="http://schemas.microsoft.com/office/powerpoint/2010/main" val="1081185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FA27-4E74-2B20-C19D-ABD7F596C992}"/>
              </a:ext>
            </a:extLst>
          </p:cNvPr>
          <p:cNvSpPr>
            <a:spLocks noGrp="1"/>
          </p:cNvSpPr>
          <p:nvPr>
            <p:ph type="title"/>
          </p:nvPr>
        </p:nvSpPr>
        <p:spPr/>
        <p:txBody>
          <a:bodyPr/>
          <a:lstStyle/>
          <a:p>
            <a:r>
              <a:rPr lang="en-US">
                <a:latin typeface="Arial Black"/>
                <a:cs typeface="Arial"/>
              </a:rPr>
              <a:t>Remington R. Williams Award Criteria</a:t>
            </a:r>
            <a:endParaRPr lang="en-US">
              <a:latin typeface="Arial Black"/>
            </a:endParaRPr>
          </a:p>
        </p:txBody>
      </p:sp>
      <p:sp>
        <p:nvSpPr>
          <p:cNvPr id="3" name="Content Placeholder 2">
            <a:extLst>
              <a:ext uri="{FF2B5EF4-FFF2-40B4-BE49-F238E27FC236}">
                <a16:creationId xmlns:a16="http://schemas.microsoft.com/office/drawing/2014/main" id="{881EF845-EACB-6E04-9614-A87805FCE842}"/>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a:cs typeface="Arial"/>
              </a:rPr>
              <a:t>To be eligible for the award, recipients must:</a:t>
            </a:r>
          </a:p>
          <a:p>
            <a:r>
              <a:rPr lang="en-US">
                <a:cs typeface="Arial"/>
              </a:rPr>
              <a:t>Inspire growth in their peers</a:t>
            </a:r>
          </a:p>
          <a:p>
            <a:r>
              <a:rPr lang="en-US">
                <a:cs typeface="Arial"/>
              </a:rPr>
              <a:t>Advocate for the whole of the college experience</a:t>
            </a:r>
          </a:p>
          <a:p>
            <a:r>
              <a:rPr lang="en-US">
                <a:cs typeface="Arial"/>
              </a:rPr>
              <a:t>Make a positive impact on their university</a:t>
            </a:r>
          </a:p>
          <a:p>
            <a:r>
              <a:rPr lang="en-US">
                <a:cs typeface="Arial"/>
              </a:rPr>
              <a:t>Exhibit outstanding character</a:t>
            </a:r>
          </a:p>
          <a:p>
            <a:r>
              <a:rPr lang="en-US">
                <a:cs typeface="Arial"/>
              </a:rPr>
              <a:t>Have a minimum 3.0 GPA</a:t>
            </a:r>
          </a:p>
          <a:p>
            <a:r>
              <a:rPr lang="en-US">
                <a:cs typeface="Arial"/>
              </a:rPr>
              <a:t>Be a member of at least two student organization, and have held a leadership position in at least one of those organizations</a:t>
            </a:r>
          </a:p>
        </p:txBody>
      </p:sp>
      <p:sp>
        <p:nvSpPr>
          <p:cNvPr id="4" name="Slide Number Placeholder 3">
            <a:extLst>
              <a:ext uri="{FF2B5EF4-FFF2-40B4-BE49-F238E27FC236}">
                <a16:creationId xmlns:a16="http://schemas.microsoft.com/office/drawing/2014/main" id="{05DC4ECC-405D-F171-1FE3-A2BC3A4EAF66}"/>
              </a:ext>
            </a:extLst>
          </p:cNvPr>
          <p:cNvSpPr>
            <a:spLocks noGrp="1"/>
          </p:cNvSpPr>
          <p:nvPr>
            <p:ph type="sldNum" sz="quarter" idx="12"/>
          </p:nvPr>
        </p:nvSpPr>
        <p:spPr/>
        <p:txBody>
          <a:bodyPr/>
          <a:lstStyle/>
          <a:p>
            <a:fld id="{C6C19187-0210-4CC7-AE51-7FFB2AB55339}" type="slidenum">
              <a:rPr lang="en-US" smtClean="0"/>
              <a:t>2</a:t>
            </a:fld>
            <a:endParaRPr lang="en-US"/>
          </a:p>
        </p:txBody>
      </p:sp>
      <p:pic>
        <p:nvPicPr>
          <p:cNvPr id="5" name="Picture 4" descr="A picture containing text, wheel&#10;&#10;Description automatically generated">
            <a:extLst>
              <a:ext uri="{FF2B5EF4-FFF2-40B4-BE49-F238E27FC236}">
                <a16:creationId xmlns:a16="http://schemas.microsoft.com/office/drawing/2014/main" id="{DC025899-E6F7-B89B-0FCD-F96E5A5FA1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48112" y="367765"/>
            <a:ext cx="4535122" cy="4544647"/>
          </a:xfrm>
          <a:prstGeom prst="rect">
            <a:avLst/>
          </a:prstGeom>
        </p:spPr>
      </p:pic>
    </p:spTree>
    <p:extLst>
      <p:ext uri="{BB962C8B-B14F-4D97-AF65-F5344CB8AC3E}">
        <p14:creationId xmlns:p14="http://schemas.microsoft.com/office/powerpoint/2010/main" val="4058858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at camera&#10;&#10;Description automatically generated">
            <a:extLst>
              <a:ext uri="{FF2B5EF4-FFF2-40B4-BE49-F238E27FC236}">
                <a16:creationId xmlns:a16="http://schemas.microsoft.com/office/drawing/2014/main" id="{E9DDE75E-73AB-ED0E-BD7C-CB96364FEC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430" y="1803919"/>
            <a:ext cx="3115077" cy="3115077"/>
          </a:xfrm>
          <a:prstGeom prst="rect">
            <a:avLst/>
          </a:prstGeom>
        </p:spPr>
      </p:pic>
      <p:sp>
        <p:nvSpPr>
          <p:cNvPr id="5" name="Slide Number Placeholder 4">
            <a:extLst>
              <a:ext uri="{FF2B5EF4-FFF2-40B4-BE49-F238E27FC236}">
                <a16:creationId xmlns:a16="http://schemas.microsoft.com/office/drawing/2014/main" id="{C905FCC5-FA00-92B4-FEB3-BC0A08F1EC7F}"/>
              </a:ext>
            </a:extLst>
          </p:cNvPr>
          <p:cNvSpPr>
            <a:spLocks noGrp="1"/>
          </p:cNvSpPr>
          <p:nvPr>
            <p:ph type="sldNum" sz="quarter" idx="12"/>
          </p:nvPr>
        </p:nvSpPr>
        <p:spPr/>
        <p:txBody>
          <a:bodyPr/>
          <a:lstStyle/>
          <a:p>
            <a:fld id="{C6C19187-0210-4CC7-AE51-7FFB2AB55339}" type="slidenum">
              <a:rPr lang="en-US" smtClean="0"/>
              <a:t>3</a:t>
            </a:fld>
            <a:endParaRPr lang="en-US"/>
          </a:p>
        </p:txBody>
      </p:sp>
      <p:sp>
        <p:nvSpPr>
          <p:cNvPr id="9" name="TextBox 8">
            <a:extLst>
              <a:ext uri="{FF2B5EF4-FFF2-40B4-BE49-F238E27FC236}">
                <a16:creationId xmlns:a16="http://schemas.microsoft.com/office/drawing/2014/main" id="{9F471FC9-ECBA-61AA-77D8-CE251DC4D79D}"/>
              </a:ext>
            </a:extLst>
          </p:cNvPr>
          <p:cNvSpPr txBox="1"/>
          <p:nvPr/>
        </p:nvSpPr>
        <p:spPr>
          <a:xfrm>
            <a:off x="4300451" y="2050021"/>
            <a:ext cx="3836785" cy="800219"/>
          </a:xfrm>
          <a:prstGeom prst="rect">
            <a:avLst/>
          </a:prstGeom>
          <a:noFill/>
        </p:spPr>
        <p:txBody>
          <a:bodyPr wrap="square" lIns="91440" tIns="45720" rIns="91440" bIns="45720" rtlCol="0" anchor="t">
            <a:spAutoFit/>
          </a:bodyPr>
          <a:lstStyle/>
          <a:p>
            <a:r>
              <a:rPr lang="en-US" sz="2800" b="1"/>
              <a:t>Rithika </a:t>
            </a:r>
            <a:r>
              <a:rPr lang="en-US" sz="2800" b="1" err="1"/>
              <a:t>Ginjupalli</a:t>
            </a:r>
            <a:br>
              <a:rPr lang="en-US" sz="2800" b="1"/>
            </a:br>
            <a:r>
              <a:rPr lang="en-US" i="1"/>
              <a:t>School of Medicine</a:t>
            </a:r>
            <a:endParaRPr lang="en-US">
              <a:cs typeface="Arial"/>
            </a:endParaRPr>
          </a:p>
        </p:txBody>
      </p:sp>
      <p:sp>
        <p:nvSpPr>
          <p:cNvPr id="8" name="TextBox 7">
            <a:extLst>
              <a:ext uri="{FF2B5EF4-FFF2-40B4-BE49-F238E27FC236}">
                <a16:creationId xmlns:a16="http://schemas.microsoft.com/office/drawing/2014/main" id="{E25D2694-C434-F99D-7E04-F9A42F0BDACD}"/>
              </a:ext>
            </a:extLst>
          </p:cNvPr>
          <p:cNvSpPr txBox="1"/>
          <p:nvPr/>
        </p:nvSpPr>
        <p:spPr>
          <a:xfrm>
            <a:off x="4300451" y="2905229"/>
            <a:ext cx="7675355" cy="1754326"/>
          </a:xfrm>
          <a:prstGeom prst="rect">
            <a:avLst/>
          </a:prstGeom>
          <a:noFill/>
        </p:spPr>
        <p:txBody>
          <a:bodyPr wrap="square" lIns="91440" tIns="45720" rIns="91440" bIns="45720" rtlCol="0" anchor="t">
            <a:spAutoFit/>
          </a:bodyPr>
          <a:lstStyle/>
          <a:p>
            <a:pPr marL="285750" indent="-285750">
              <a:buFont typeface="Arial"/>
              <a:buChar char="•"/>
            </a:pPr>
            <a:r>
              <a:rPr lang="en-US">
                <a:cs typeface="Arial"/>
              </a:rPr>
              <a:t>"</a:t>
            </a:r>
            <a:r>
              <a:rPr lang="en-US">
                <a:ea typeface="+mn-lt"/>
                <a:cs typeface="+mn-lt"/>
              </a:rPr>
              <a:t>Rithika's pursuit of volunteerism, advocacy, and research, particularly in health equity, is an admirable quality that aligns with the award's criteria for outstanding student leaders. Rithika's initiatives extend beyond clinical settings, demonstrating her creativity and commitment to community service."</a:t>
            </a:r>
            <a:endParaRPr lang="en-US"/>
          </a:p>
          <a:p>
            <a:endParaRPr lang="en-US">
              <a:ea typeface="+mn-lt"/>
              <a:cs typeface="+mn-lt"/>
            </a:endParaRPr>
          </a:p>
        </p:txBody>
      </p:sp>
      <p:sp>
        <p:nvSpPr>
          <p:cNvPr id="6" name="Title 1">
            <a:extLst>
              <a:ext uri="{FF2B5EF4-FFF2-40B4-BE49-F238E27FC236}">
                <a16:creationId xmlns:a16="http://schemas.microsoft.com/office/drawing/2014/main" id="{89BFD78F-0FF5-3905-FFE1-5B6D4085D1F0}"/>
              </a:ext>
            </a:extLst>
          </p:cNvPr>
          <p:cNvSpPr txBox="1">
            <a:spLocks/>
          </p:cNvSpPr>
          <p:nvPr/>
        </p:nvSpPr>
        <p:spPr>
          <a:xfrm>
            <a:off x="1395622" y="303213"/>
            <a:ext cx="10796378" cy="13065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4000" b="1">
                <a:solidFill>
                  <a:schemeClr val="tx1"/>
                </a:solidFill>
                <a:latin typeface="+mn-lt"/>
              </a:rPr>
              <a:t>Remington R. Williams Award Recipient</a:t>
            </a:r>
            <a:endParaRPr lang="en-US" sz="4000">
              <a:solidFill>
                <a:schemeClr val="tx1"/>
              </a:solidFill>
              <a:cs typeface="Arial"/>
            </a:endParaRPr>
          </a:p>
        </p:txBody>
      </p:sp>
      <p:pic>
        <p:nvPicPr>
          <p:cNvPr id="2" name="Picture 1" descr="A blue and yellow logo&#10;&#10;Description automatically generated">
            <a:extLst>
              <a:ext uri="{FF2B5EF4-FFF2-40B4-BE49-F238E27FC236}">
                <a16:creationId xmlns:a16="http://schemas.microsoft.com/office/drawing/2014/main" id="{26EA4BE1-3234-9239-774B-DE241AC754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7" y="303171"/>
            <a:ext cx="1876496" cy="1033402"/>
          </a:xfrm>
          <a:prstGeom prst="rect">
            <a:avLst/>
          </a:prstGeom>
        </p:spPr>
      </p:pic>
    </p:spTree>
    <p:extLst>
      <p:ext uri="{BB962C8B-B14F-4D97-AF65-F5344CB8AC3E}">
        <p14:creationId xmlns:p14="http://schemas.microsoft.com/office/powerpoint/2010/main" val="2544463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a:extLst>
              <a:ext uri="{FF2B5EF4-FFF2-40B4-BE49-F238E27FC236}">
                <a16:creationId xmlns:a16="http://schemas.microsoft.com/office/drawing/2014/main" id="{D50BC9C0-36AC-366A-252F-2038390E3B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7715" y="1809115"/>
            <a:ext cx="3087370" cy="3087370"/>
          </a:xfrm>
          <a:prstGeom prst="rect">
            <a:avLst/>
          </a:prstGeom>
        </p:spPr>
      </p:pic>
      <p:sp>
        <p:nvSpPr>
          <p:cNvPr id="5" name="Slide Number Placeholder 4">
            <a:extLst>
              <a:ext uri="{FF2B5EF4-FFF2-40B4-BE49-F238E27FC236}">
                <a16:creationId xmlns:a16="http://schemas.microsoft.com/office/drawing/2014/main" id="{C905FCC5-FA00-92B4-FEB3-BC0A08F1EC7F}"/>
              </a:ext>
            </a:extLst>
          </p:cNvPr>
          <p:cNvSpPr>
            <a:spLocks noGrp="1"/>
          </p:cNvSpPr>
          <p:nvPr>
            <p:ph type="sldNum" sz="quarter" idx="12"/>
          </p:nvPr>
        </p:nvSpPr>
        <p:spPr/>
        <p:txBody>
          <a:bodyPr/>
          <a:lstStyle/>
          <a:p>
            <a:fld id="{C6C19187-0210-4CC7-AE51-7FFB2AB55339}" type="slidenum">
              <a:rPr lang="en-US" smtClean="0"/>
              <a:t>4</a:t>
            </a:fld>
            <a:endParaRPr lang="en-US"/>
          </a:p>
        </p:txBody>
      </p:sp>
      <p:sp>
        <p:nvSpPr>
          <p:cNvPr id="9" name="TextBox 8">
            <a:extLst>
              <a:ext uri="{FF2B5EF4-FFF2-40B4-BE49-F238E27FC236}">
                <a16:creationId xmlns:a16="http://schemas.microsoft.com/office/drawing/2014/main" id="{9F471FC9-ECBA-61AA-77D8-CE251DC4D79D}"/>
              </a:ext>
            </a:extLst>
          </p:cNvPr>
          <p:cNvSpPr txBox="1"/>
          <p:nvPr/>
        </p:nvSpPr>
        <p:spPr>
          <a:xfrm>
            <a:off x="4300451" y="2050021"/>
            <a:ext cx="3836785" cy="1077218"/>
          </a:xfrm>
          <a:prstGeom prst="rect">
            <a:avLst/>
          </a:prstGeom>
          <a:noFill/>
        </p:spPr>
        <p:txBody>
          <a:bodyPr wrap="square" lIns="91440" tIns="45720" rIns="91440" bIns="45720" rtlCol="0" anchor="t">
            <a:spAutoFit/>
          </a:bodyPr>
          <a:lstStyle/>
          <a:p>
            <a:r>
              <a:rPr lang="en-US" sz="2800" b="1"/>
              <a:t>Simon Friedman </a:t>
            </a:r>
            <a:r>
              <a:rPr lang="en-US" i="1"/>
              <a:t>Professor</a:t>
            </a:r>
            <a:endParaRPr lang="en-US">
              <a:cs typeface="Arial"/>
            </a:endParaRPr>
          </a:p>
          <a:p>
            <a:r>
              <a:rPr lang="en-US" i="1"/>
              <a:t>Pharmacy</a:t>
            </a:r>
            <a:endParaRPr lang="en-US"/>
          </a:p>
        </p:txBody>
      </p:sp>
      <p:sp>
        <p:nvSpPr>
          <p:cNvPr id="8" name="TextBox 7">
            <a:extLst>
              <a:ext uri="{FF2B5EF4-FFF2-40B4-BE49-F238E27FC236}">
                <a16:creationId xmlns:a16="http://schemas.microsoft.com/office/drawing/2014/main" id="{E25D2694-C434-F99D-7E04-F9A42F0BDACD}"/>
              </a:ext>
            </a:extLst>
          </p:cNvPr>
          <p:cNvSpPr txBox="1"/>
          <p:nvPr/>
        </p:nvSpPr>
        <p:spPr>
          <a:xfrm>
            <a:off x="4300451" y="3207153"/>
            <a:ext cx="7704057" cy="1200329"/>
          </a:xfrm>
          <a:prstGeom prst="rect">
            <a:avLst/>
          </a:prstGeom>
          <a:noFill/>
        </p:spPr>
        <p:txBody>
          <a:bodyPr wrap="square" lIns="91440" tIns="45720" rIns="91440" bIns="45720" rtlCol="0" anchor="t">
            <a:spAutoFit/>
          </a:bodyPr>
          <a:lstStyle/>
          <a:p>
            <a:pPr marL="285750" indent="-285750">
              <a:buFont typeface="Arial"/>
              <a:buChar char="•"/>
            </a:pPr>
            <a:r>
              <a:rPr lang="en-US">
                <a:cs typeface="Calibri"/>
              </a:rPr>
              <a:t>Founded his lab at UMKC in 1999</a:t>
            </a:r>
            <a:endParaRPr lang="en-US"/>
          </a:p>
          <a:p>
            <a:pPr marL="285750" indent="-285750">
              <a:buFont typeface="Arial"/>
              <a:buChar char="•"/>
            </a:pPr>
            <a:r>
              <a:rPr lang="en-US">
                <a:cs typeface="Arial"/>
              </a:rPr>
              <a:t>Co-inventor on multiple U.S. and international patents for anti-cataract compounds</a:t>
            </a:r>
            <a:endParaRPr lang="en-US">
              <a:cs typeface="Calibri"/>
            </a:endParaRPr>
          </a:p>
          <a:p>
            <a:pPr marL="285750" indent="-285750">
              <a:buFont typeface="Arial"/>
              <a:buChar char="•"/>
            </a:pPr>
            <a:r>
              <a:rPr lang="en-US">
                <a:cs typeface="Calibri"/>
              </a:rPr>
              <a:t>UMKC Trustees' Faculty Fellowship Award for Research recipient</a:t>
            </a:r>
          </a:p>
        </p:txBody>
      </p:sp>
      <p:sp>
        <p:nvSpPr>
          <p:cNvPr id="11" name="Title 1">
            <a:extLst>
              <a:ext uri="{FF2B5EF4-FFF2-40B4-BE49-F238E27FC236}">
                <a16:creationId xmlns:a16="http://schemas.microsoft.com/office/drawing/2014/main" id="{73C11078-943B-AE8C-2DF7-B549AE792181}"/>
              </a:ext>
            </a:extLst>
          </p:cNvPr>
          <p:cNvSpPr txBox="1">
            <a:spLocks/>
          </p:cNvSpPr>
          <p:nvPr/>
        </p:nvSpPr>
        <p:spPr>
          <a:xfrm>
            <a:off x="-70868" y="303213"/>
            <a:ext cx="12262868" cy="13065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4000" b="1">
                <a:solidFill>
                  <a:schemeClr val="tx1"/>
                </a:solidFill>
                <a:latin typeface="+mn-lt"/>
              </a:rPr>
              <a:t>Curators' Distinguished Professor</a:t>
            </a:r>
            <a:endParaRPr lang="en-US" sz="4000" b="1">
              <a:solidFill>
                <a:schemeClr val="tx1"/>
              </a:solidFill>
              <a:latin typeface="+mn-lt"/>
              <a:cs typeface="Arial"/>
            </a:endParaRPr>
          </a:p>
        </p:txBody>
      </p:sp>
      <p:pic>
        <p:nvPicPr>
          <p:cNvPr id="4" name="Picture 3" descr="A blue and yellow logo&#10;&#10;Description automatically generated">
            <a:extLst>
              <a:ext uri="{FF2B5EF4-FFF2-40B4-BE49-F238E27FC236}">
                <a16:creationId xmlns:a16="http://schemas.microsoft.com/office/drawing/2014/main" id="{AA56D1A3-1C4C-BB5B-A0DF-979FE3B0C6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7" y="303171"/>
            <a:ext cx="1876496" cy="1033402"/>
          </a:xfrm>
          <a:prstGeom prst="rect">
            <a:avLst/>
          </a:prstGeom>
        </p:spPr>
      </p:pic>
    </p:spTree>
    <p:extLst>
      <p:ext uri="{BB962C8B-B14F-4D97-AF65-F5344CB8AC3E}">
        <p14:creationId xmlns:p14="http://schemas.microsoft.com/office/powerpoint/2010/main" val="2809698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 and a jacket&#10;&#10;Description automatically generated">
            <a:extLst>
              <a:ext uri="{FF2B5EF4-FFF2-40B4-BE49-F238E27FC236}">
                <a16:creationId xmlns:a16="http://schemas.microsoft.com/office/drawing/2014/main" id="{D50BC9C0-36AC-366A-252F-2038390E3B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7715" y="1809115"/>
            <a:ext cx="3087370" cy="3087370"/>
          </a:xfrm>
          <a:prstGeom prst="rect">
            <a:avLst/>
          </a:prstGeom>
        </p:spPr>
      </p:pic>
      <p:sp>
        <p:nvSpPr>
          <p:cNvPr id="5" name="Slide Number Placeholder 4">
            <a:extLst>
              <a:ext uri="{FF2B5EF4-FFF2-40B4-BE49-F238E27FC236}">
                <a16:creationId xmlns:a16="http://schemas.microsoft.com/office/drawing/2014/main" id="{C905FCC5-FA00-92B4-FEB3-BC0A08F1EC7F}"/>
              </a:ext>
            </a:extLst>
          </p:cNvPr>
          <p:cNvSpPr>
            <a:spLocks noGrp="1"/>
          </p:cNvSpPr>
          <p:nvPr>
            <p:ph type="sldNum" sz="quarter" idx="12"/>
          </p:nvPr>
        </p:nvSpPr>
        <p:spPr/>
        <p:txBody>
          <a:bodyPr/>
          <a:lstStyle/>
          <a:p>
            <a:fld id="{C6C19187-0210-4CC7-AE51-7FFB2AB55339}" type="slidenum">
              <a:rPr lang="en-US" smtClean="0"/>
              <a:t>5</a:t>
            </a:fld>
            <a:endParaRPr lang="en-US"/>
          </a:p>
        </p:txBody>
      </p:sp>
      <p:sp>
        <p:nvSpPr>
          <p:cNvPr id="9" name="TextBox 8">
            <a:extLst>
              <a:ext uri="{FF2B5EF4-FFF2-40B4-BE49-F238E27FC236}">
                <a16:creationId xmlns:a16="http://schemas.microsoft.com/office/drawing/2014/main" id="{9F471FC9-ECBA-61AA-77D8-CE251DC4D79D}"/>
              </a:ext>
            </a:extLst>
          </p:cNvPr>
          <p:cNvSpPr txBox="1"/>
          <p:nvPr/>
        </p:nvSpPr>
        <p:spPr>
          <a:xfrm>
            <a:off x="4300451" y="2050021"/>
            <a:ext cx="3836785" cy="1077218"/>
          </a:xfrm>
          <a:prstGeom prst="rect">
            <a:avLst/>
          </a:prstGeom>
          <a:noFill/>
        </p:spPr>
        <p:txBody>
          <a:bodyPr wrap="square" lIns="91440" tIns="45720" rIns="91440" bIns="45720" rtlCol="0" anchor="t">
            <a:spAutoFit/>
          </a:bodyPr>
          <a:lstStyle/>
          <a:p>
            <a:r>
              <a:rPr lang="en-US" sz="2800" b="1"/>
              <a:t>Clancy Martin</a:t>
            </a:r>
            <a:br>
              <a:rPr lang="en-US" sz="2800" b="1">
                <a:cs typeface="Arial"/>
              </a:rPr>
            </a:br>
            <a:r>
              <a:rPr lang="en-US" i="1"/>
              <a:t>Professor</a:t>
            </a:r>
            <a:endParaRPr lang="en-US">
              <a:cs typeface="Arial"/>
            </a:endParaRPr>
          </a:p>
          <a:p>
            <a:r>
              <a:rPr lang="en-US" i="1"/>
              <a:t>Philosophy</a:t>
            </a:r>
            <a:endParaRPr lang="en-US"/>
          </a:p>
        </p:txBody>
      </p:sp>
      <p:sp>
        <p:nvSpPr>
          <p:cNvPr id="11" name="Title 1">
            <a:extLst>
              <a:ext uri="{FF2B5EF4-FFF2-40B4-BE49-F238E27FC236}">
                <a16:creationId xmlns:a16="http://schemas.microsoft.com/office/drawing/2014/main" id="{73C11078-943B-AE8C-2DF7-B549AE792181}"/>
              </a:ext>
            </a:extLst>
          </p:cNvPr>
          <p:cNvSpPr txBox="1">
            <a:spLocks/>
          </p:cNvSpPr>
          <p:nvPr/>
        </p:nvSpPr>
        <p:spPr>
          <a:xfrm>
            <a:off x="-70868" y="303213"/>
            <a:ext cx="12262868" cy="13065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4000" b="1">
                <a:solidFill>
                  <a:schemeClr val="tx1"/>
                </a:solidFill>
                <a:latin typeface="+mn-lt"/>
              </a:rPr>
              <a:t>Curators' Distinguished Professor</a:t>
            </a:r>
            <a:endParaRPr lang="en-US" sz="4000" b="1">
              <a:solidFill>
                <a:schemeClr val="tx1"/>
              </a:solidFill>
              <a:latin typeface="+mn-lt"/>
              <a:cs typeface="Arial"/>
            </a:endParaRPr>
          </a:p>
        </p:txBody>
      </p:sp>
      <p:pic>
        <p:nvPicPr>
          <p:cNvPr id="4" name="Picture 3" descr="A blue and yellow logo&#10;&#10;Description automatically generated">
            <a:extLst>
              <a:ext uri="{FF2B5EF4-FFF2-40B4-BE49-F238E27FC236}">
                <a16:creationId xmlns:a16="http://schemas.microsoft.com/office/drawing/2014/main" id="{AA56D1A3-1C4C-BB5B-A0DF-979FE3B0C6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7" y="303171"/>
            <a:ext cx="1876496" cy="1033402"/>
          </a:xfrm>
          <a:prstGeom prst="rect">
            <a:avLst/>
          </a:prstGeom>
        </p:spPr>
      </p:pic>
      <p:sp>
        <p:nvSpPr>
          <p:cNvPr id="6" name="TextBox 5">
            <a:extLst>
              <a:ext uri="{FF2B5EF4-FFF2-40B4-BE49-F238E27FC236}">
                <a16:creationId xmlns:a16="http://schemas.microsoft.com/office/drawing/2014/main" id="{0CDD88A2-32C2-2468-6D64-A479FF6EFCD2}"/>
              </a:ext>
            </a:extLst>
          </p:cNvPr>
          <p:cNvSpPr txBox="1"/>
          <p:nvPr/>
        </p:nvSpPr>
        <p:spPr>
          <a:xfrm>
            <a:off x="4300451" y="3207153"/>
            <a:ext cx="7704057" cy="923330"/>
          </a:xfrm>
          <a:prstGeom prst="rect">
            <a:avLst/>
          </a:prstGeom>
          <a:noFill/>
        </p:spPr>
        <p:txBody>
          <a:bodyPr wrap="square" lIns="91440" tIns="45720" rIns="91440" bIns="45720" rtlCol="0" anchor="t">
            <a:spAutoFit/>
          </a:bodyPr>
          <a:lstStyle/>
          <a:p>
            <a:pPr marL="285750" indent="-285750">
              <a:buFont typeface="Arial"/>
              <a:buChar char="•"/>
            </a:pPr>
            <a:r>
              <a:rPr lang="en-US">
                <a:latin typeface="Arial"/>
                <a:cs typeface="Calibri"/>
              </a:rPr>
              <a:t>Published 14 books and 186 publications</a:t>
            </a:r>
            <a:endParaRPr lang="en-US">
              <a:cs typeface="Calibri"/>
            </a:endParaRPr>
          </a:p>
          <a:p>
            <a:pPr marL="285750" indent="-285750">
              <a:buFont typeface="Arial"/>
              <a:buChar char="•"/>
            </a:pPr>
            <a:r>
              <a:rPr lang="en-US">
                <a:latin typeface="Arial"/>
                <a:cs typeface="Calibri"/>
              </a:rPr>
              <a:t>Guggenheim Fellowship recipient</a:t>
            </a:r>
          </a:p>
          <a:p>
            <a:pPr marL="285750" indent="-285750">
              <a:buFont typeface="Arial"/>
              <a:buChar char="•"/>
            </a:pPr>
            <a:r>
              <a:rPr lang="en-US">
                <a:latin typeface="Arial"/>
                <a:cs typeface="Calibri"/>
              </a:rPr>
              <a:t>Awarded the 2024 UM System Thomas Jefferson Award</a:t>
            </a:r>
          </a:p>
        </p:txBody>
      </p:sp>
    </p:spTree>
    <p:extLst>
      <p:ext uri="{BB962C8B-B14F-4D97-AF65-F5344CB8AC3E}">
        <p14:creationId xmlns:p14="http://schemas.microsoft.com/office/powerpoint/2010/main" val="211212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 and a white shirt&#10;&#10;Description automatically generated">
            <a:extLst>
              <a:ext uri="{FF2B5EF4-FFF2-40B4-BE49-F238E27FC236}">
                <a16:creationId xmlns:a16="http://schemas.microsoft.com/office/drawing/2014/main" id="{D50BC9C0-36AC-366A-252F-2038390E3B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7715" y="1809115"/>
            <a:ext cx="3087370" cy="3087370"/>
          </a:xfrm>
          <a:prstGeom prst="rect">
            <a:avLst/>
          </a:prstGeom>
        </p:spPr>
      </p:pic>
      <p:sp>
        <p:nvSpPr>
          <p:cNvPr id="5" name="Slide Number Placeholder 4">
            <a:extLst>
              <a:ext uri="{FF2B5EF4-FFF2-40B4-BE49-F238E27FC236}">
                <a16:creationId xmlns:a16="http://schemas.microsoft.com/office/drawing/2014/main" id="{C905FCC5-FA00-92B4-FEB3-BC0A08F1EC7F}"/>
              </a:ext>
            </a:extLst>
          </p:cNvPr>
          <p:cNvSpPr>
            <a:spLocks noGrp="1"/>
          </p:cNvSpPr>
          <p:nvPr>
            <p:ph type="sldNum" sz="quarter" idx="12"/>
          </p:nvPr>
        </p:nvSpPr>
        <p:spPr/>
        <p:txBody>
          <a:bodyPr/>
          <a:lstStyle/>
          <a:p>
            <a:fld id="{C6C19187-0210-4CC7-AE51-7FFB2AB55339}" type="slidenum">
              <a:rPr lang="en-US" smtClean="0"/>
              <a:t>6</a:t>
            </a:fld>
            <a:endParaRPr lang="en-US"/>
          </a:p>
        </p:txBody>
      </p:sp>
      <p:sp>
        <p:nvSpPr>
          <p:cNvPr id="9" name="TextBox 8">
            <a:extLst>
              <a:ext uri="{FF2B5EF4-FFF2-40B4-BE49-F238E27FC236}">
                <a16:creationId xmlns:a16="http://schemas.microsoft.com/office/drawing/2014/main" id="{9F471FC9-ECBA-61AA-77D8-CE251DC4D79D}"/>
              </a:ext>
            </a:extLst>
          </p:cNvPr>
          <p:cNvSpPr txBox="1"/>
          <p:nvPr/>
        </p:nvSpPr>
        <p:spPr>
          <a:xfrm>
            <a:off x="4300451" y="2050021"/>
            <a:ext cx="3836785" cy="1077218"/>
          </a:xfrm>
          <a:prstGeom prst="rect">
            <a:avLst/>
          </a:prstGeom>
          <a:noFill/>
        </p:spPr>
        <p:txBody>
          <a:bodyPr wrap="square" lIns="91440" tIns="45720" rIns="91440" bIns="45720" rtlCol="0" anchor="t">
            <a:spAutoFit/>
          </a:bodyPr>
          <a:lstStyle/>
          <a:p>
            <a:r>
              <a:rPr lang="en-US" sz="2800" b="1"/>
              <a:t>Yong Wang </a:t>
            </a:r>
            <a:endParaRPr lang="en-US"/>
          </a:p>
          <a:p>
            <a:r>
              <a:rPr lang="en-US" i="1"/>
              <a:t>Professor</a:t>
            </a:r>
            <a:endParaRPr lang="en-US">
              <a:cs typeface="Arial"/>
            </a:endParaRPr>
          </a:p>
          <a:p>
            <a:r>
              <a:rPr lang="en-US" i="1"/>
              <a:t>Oral and Craniofacial Science</a:t>
            </a:r>
            <a:endParaRPr lang="en-US"/>
          </a:p>
        </p:txBody>
      </p:sp>
      <p:sp>
        <p:nvSpPr>
          <p:cNvPr id="8" name="TextBox 7">
            <a:extLst>
              <a:ext uri="{FF2B5EF4-FFF2-40B4-BE49-F238E27FC236}">
                <a16:creationId xmlns:a16="http://schemas.microsoft.com/office/drawing/2014/main" id="{E25D2694-C434-F99D-7E04-F9A42F0BDACD}"/>
              </a:ext>
            </a:extLst>
          </p:cNvPr>
          <p:cNvSpPr txBox="1"/>
          <p:nvPr/>
        </p:nvSpPr>
        <p:spPr>
          <a:xfrm>
            <a:off x="4300451" y="3207153"/>
            <a:ext cx="7704057" cy="1754326"/>
          </a:xfrm>
          <a:prstGeom prst="rect">
            <a:avLst/>
          </a:prstGeom>
          <a:noFill/>
        </p:spPr>
        <p:txBody>
          <a:bodyPr wrap="square" lIns="91440" tIns="45720" rIns="91440" bIns="45720" rtlCol="0" anchor="t">
            <a:spAutoFit/>
          </a:bodyPr>
          <a:lstStyle/>
          <a:p>
            <a:pPr marL="285750" indent="-285750">
              <a:buFont typeface="Arial"/>
              <a:buChar char="•"/>
            </a:pPr>
            <a:r>
              <a:rPr lang="en-US">
                <a:latin typeface="Arial"/>
                <a:cs typeface="Calibri"/>
              </a:rPr>
              <a:t>Director of Craniofacial Bioengineering</a:t>
            </a:r>
            <a:endParaRPr lang="en-US">
              <a:latin typeface="Arial"/>
              <a:cs typeface="Arial"/>
            </a:endParaRPr>
          </a:p>
          <a:p>
            <a:pPr marL="285750" indent="-285750">
              <a:buFont typeface="Arial"/>
              <a:buChar char="•"/>
            </a:pPr>
            <a:r>
              <a:rPr lang="en-US">
                <a:latin typeface="Arial"/>
                <a:cs typeface="Calibri"/>
              </a:rPr>
              <a:t>Fellow of the American Institute for Medical and Biological Engineering</a:t>
            </a:r>
          </a:p>
          <a:p>
            <a:pPr marL="285750" indent="-285750">
              <a:buFont typeface="Arial"/>
              <a:buChar char="•"/>
            </a:pPr>
            <a:r>
              <a:rPr lang="en-US">
                <a:latin typeface="Arial"/>
                <a:cs typeface="Calibri"/>
              </a:rPr>
              <a:t>Fellow of the American Association for Dental, Oral and Craniofacial Research</a:t>
            </a:r>
            <a:endParaRPr lang="en-US">
              <a:latin typeface="Arial"/>
              <a:cs typeface="Arial" panose="020B0604020202020204"/>
            </a:endParaRPr>
          </a:p>
          <a:p>
            <a:pPr marL="285750" indent="-285750">
              <a:buFont typeface="Arial"/>
              <a:buChar char="•"/>
            </a:pPr>
            <a:r>
              <a:rPr lang="en-US">
                <a:latin typeface="Arial"/>
                <a:cs typeface="Calibri"/>
              </a:rPr>
              <a:t>Fellow of the Academy of Dental Materials</a:t>
            </a:r>
            <a:endParaRPr lang="en-US">
              <a:cs typeface="Arial"/>
            </a:endParaRPr>
          </a:p>
          <a:p>
            <a:pPr marL="285750" indent="-285750">
              <a:buFont typeface="Arial"/>
              <a:buChar char="•"/>
            </a:pPr>
            <a:endParaRPr lang="en-US">
              <a:latin typeface="Arial"/>
              <a:cs typeface="Calibri"/>
            </a:endParaRPr>
          </a:p>
        </p:txBody>
      </p:sp>
      <p:sp>
        <p:nvSpPr>
          <p:cNvPr id="11" name="Title 1">
            <a:extLst>
              <a:ext uri="{FF2B5EF4-FFF2-40B4-BE49-F238E27FC236}">
                <a16:creationId xmlns:a16="http://schemas.microsoft.com/office/drawing/2014/main" id="{73C11078-943B-AE8C-2DF7-B549AE792181}"/>
              </a:ext>
            </a:extLst>
          </p:cNvPr>
          <p:cNvSpPr txBox="1">
            <a:spLocks/>
          </p:cNvSpPr>
          <p:nvPr/>
        </p:nvSpPr>
        <p:spPr>
          <a:xfrm>
            <a:off x="-70868" y="303213"/>
            <a:ext cx="12262868" cy="13065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4000" b="1">
                <a:solidFill>
                  <a:schemeClr val="tx1"/>
                </a:solidFill>
                <a:latin typeface="+mn-lt"/>
              </a:rPr>
              <a:t>Curators' Distinguished Professor</a:t>
            </a:r>
            <a:endParaRPr lang="en-US" sz="4000" b="1">
              <a:solidFill>
                <a:schemeClr val="tx1"/>
              </a:solidFill>
              <a:latin typeface="+mn-lt"/>
              <a:cs typeface="Arial"/>
            </a:endParaRPr>
          </a:p>
        </p:txBody>
      </p:sp>
      <p:pic>
        <p:nvPicPr>
          <p:cNvPr id="4" name="Picture 3" descr="A blue and yellow logo&#10;&#10;Description automatically generated">
            <a:extLst>
              <a:ext uri="{FF2B5EF4-FFF2-40B4-BE49-F238E27FC236}">
                <a16:creationId xmlns:a16="http://schemas.microsoft.com/office/drawing/2014/main" id="{AA56D1A3-1C4C-BB5B-A0DF-979FE3B0C6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7" y="303171"/>
            <a:ext cx="1876496" cy="1033402"/>
          </a:xfrm>
          <a:prstGeom prst="rect">
            <a:avLst/>
          </a:prstGeom>
        </p:spPr>
      </p:pic>
    </p:spTree>
    <p:extLst>
      <p:ext uri="{BB962C8B-B14F-4D97-AF65-F5344CB8AC3E}">
        <p14:creationId xmlns:p14="http://schemas.microsoft.com/office/powerpoint/2010/main" val="141144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998D55E-C9D4-3926-657B-C14A1F5AA350}"/>
              </a:ext>
            </a:extLst>
          </p:cNvPr>
          <p:cNvSpPr>
            <a:spLocks noGrp="1"/>
          </p:cNvSpPr>
          <p:nvPr>
            <p:ph type="title"/>
          </p:nvPr>
        </p:nvSpPr>
        <p:spPr>
          <a:xfrm>
            <a:off x="592934" y="3663"/>
            <a:ext cx="11013141" cy="1325563"/>
          </a:xfrm>
        </p:spPr>
        <p:txBody>
          <a:bodyPr>
            <a:normAutofit/>
          </a:bodyPr>
          <a:lstStyle/>
          <a:p>
            <a:r>
              <a:rPr lang="en-US" sz="4000" b="1">
                <a:solidFill>
                  <a:schemeClr val="tx1"/>
                </a:solidFill>
                <a:latin typeface="Arial Black"/>
                <a:cs typeface="Arial"/>
              </a:rPr>
              <a:t>Board of Curators In Greene County</a:t>
            </a:r>
          </a:p>
        </p:txBody>
      </p:sp>
      <p:sp>
        <p:nvSpPr>
          <p:cNvPr id="5" name="Slide Number Placeholder 4">
            <a:extLst>
              <a:ext uri="{FF2B5EF4-FFF2-40B4-BE49-F238E27FC236}">
                <a16:creationId xmlns:a16="http://schemas.microsoft.com/office/drawing/2014/main" id="{C6DB98B2-B932-9299-7940-E174993110E3}"/>
              </a:ext>
            </a:extLst>
          </p:cNvPr>
          <p:cNvSpPr>
            <a:spLocks noGrp="1"/>
          </p:cNvSpPr>
          <p:nvPr>
            <p:ph type="sldNum" sz="quarter" idx="12"/>
          </p:nvPr>
        </p:nvSpPr>
        <p:spPr/>
        <p:txBody>
          <a:bodyPr/>
          <a:lstStyle/>
          <a:p>
            <a:fld id="{C6C19187-0210-4CC7-AE51-7FFB2AB55339}" type="slidenum">
              <a:rPr lang="en-US" smtClean="0"/>
              <a:t>7</a:t>
            </a:fld>
            <a:endParaRPr lang="en-US"/>
          </a:p>
        </p:txBody>
      </p:sp>
      <p:pic>
        <p:nvPicPr>
          <p:cNvPr id="2" name="Picture 1" descr="A building with a sign on the front&#10;&#10;Description automatically generated">
            <a:extLst>
              <a:ext uri="{FF2B5EF4-FFF2-40B4-BE49-F238E27FC236}">
                <a16:creationId xmlns:a16="http://schemas.microsoft.com/office/drawing/2014/main" id="{FE5E3B74-D6FF-D834-C4DC-D9193FAC9E69}"/>
              </a:ext>
            </a:extLst>
          </p:cNvPr>
          <p:cNvPicPr>
            <a:picLocks noChangeAspect="1"/>
          </p:cNvPicPr>
          <p:nvPr/>
        </p:nvPicPr>
        <p:blipFill>
          <a:blip r:embed="rId3"/>
          <a:stretch>
            <a:fillRect/>
          </a:stretch>
        </p:blipFill>
        <p:spPr>
          <a:xfrm>
            <a:off x="2364154" y="1166334"/>
            <a:ext cx="7463692" cy="4202946"/>
          </a:xfrm>
          <a:prstGeom prst="rect">
            <a:avLst/>
          </a:prstGeom>
        </p:spPr>
      </p:pic>
    </p:spTree>
    <p:extLst>
      <p:ext uri="{BB962C8B-B14F-4D97-AF65-F5344CB8AC3E}">
        <p14:creationId xmlns:p14="http://schemas.microsoft.com/office/powerpoint/2010/main" val="1553178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998D55E-C9D4-3926-657B-C14A1F5AA350}"/>
              </a:ext>
            </a:extLst>
          </p:cNvPr>
          <p:cNvSpPr>
            <a:spLocks noGrp="1"/>
          </p:cNvSpPr>
          <p:nvPr>
            <p:ph type="title"/>
          </p:nvPr>
        </p:nvSpPr>
        <p:spPr>
          <a:xfrm>
            <a:off x="632011" y="365125"/>
            <a:ext cx="11013141" cy="1325563"/>
          </a:xfrm>
        </p:spPr>
        <p:txBody>
          <a:bodyPr>
            <a:normAutofit/>
          </a:bodyPr>
          <a:lstStyle/>
          <a:p>
            <a:r>
              <a:rPr lang="en-US" sz="4000" b="1">
                <a:solidFill>
                  <a:schemeClr val="tx1"/>
                </a:solidFill>
                <a:latin typeface="Arial Black"/>
                <a:cs typeface="Arial"/>
              </a:rPr>
              <a:t>Board of Curators Governance Report</a:t>
            </a:r>
          </a:p>
        </p:txBody>
      </p:sp>
      <p:sp>
        <p:nvSpPr>
          <p:cNvPr id="5" name="Slide Number Placeholder 4">
            <a:extLst>
              <a:ext uri="{FF2B5EF4-FFF2-40B4-BE49-F238E27FC236}">
                <a16:creationId xmlns:a16="http://schemas.microsoft.com/office/drawing/2014/main" id="{C6DB98B2-B932-9299-7940-E174993110E3}"/>
              </a:ext>
            </a:extLst>
          </p:cNvPr>
          <p:cNvSpPr>
            <a:spLocks noGrp="1"/>
          </p:cNvSpPr>
          <p:nvPr>
            <p:ph type="sldNum" sz="quarter" idx="12"/>
          </p:nvPr>
        </p:nvSpPr>
        <p:spPr/>
        <p:txBody>
          <a:bodyPr/>
          <a:lstStyle/>
          <a:p>
            <a:fld id="{C6C19187-0210-4CC7-AE51-7FFB2AB55339}" type="slidenum">
              <a:rPr lang="en-US" smtClean="0"/>
              <a:t>8</a:t>
            </a:fld>
            <a:endParaRPr lang="en-US"/>
          </a:p>
        </p:txBody>
      </p:sp>
      <p:pic>
        <p:nvPicPr>
          <p:cNvPr id="10" name="Picture 9">
            <a:extLst>
              <a:ext uri="{FF2B5EF4-FFF2-40B4-BE49-F238E27FC236}">
                <a16:creationId xmlns:a16="http://schemas.microsoft.com/office/drawing/2014/main" id="{58C93633-7141-EE83-7EA7-68B51478F8B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126207" y="1285566"/>
            <a:ext cx="7939585" cy="4286868"/>
          </a:xfrm>
          <a:prstGeom prst="rect">
            <a:avLst/>
          </a:prstGeom>
        </p:spPr>
      </p:pic>
      <p:sp>
        <p:nvSpPr>
          <p:cNvPr id="2" name="TextBox 1">
            <a:extLst>
              <a:ext uri="{FF2B5EF4-FFF2-40B4-BE49-F238E27FC236}">
                <a16:creationId xmlns:a16="http://schemas.microsoft.com/office/drawing/2014/main" id="{BC39D66B-776C-ADB4-3776-C554270E8915}"/>
              </a:ext>
            </a:extLst>
          </p:cNvPr>
          <p:cNvSpPr txBox="1"/>
          <p:nvPr/>
        </p:nvSpPr>
        <p:spPr>
          <a:xfrm>
            <a:off x="4911969" y="2611130"/>
            <a:ext cx="2596869" cy="22775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800"/>
          </a:p>
          <a:p>
            <a:pPr marL="285750" indent="-285750">
              <a:buFont typeface="Arial" panose="020B0604020202020204" pitchFamily="34" charset="0"/>
              <a:buChar char="•"/>
            </a:pPr>
            <a:r>
              <a:rPr lang="en-US" sz="3200"/>
              <a:t>Strategy</a:t>
            </a:r>
          </a:p>
          <a:p>
            <a:pPr marL="285750" indent="-285750">
              <a:buFont typeface="Arial" panose="020B0604020202020204" pitchFamily="34" charset="0"/>
              <a:buChar char="•"/>
            </a:pPr>
            <a:r>
              <a:rPr lang="en-US" sz="3200"/>
              <a:t>Resources</a:t>
            </a:r>
          </a:p>
          <a:p>
            <a:pPr marL="285750" indent="-285750">
              <a:buFont typeface="Arial" panose="020B0604020202020204" pitchFamily="34" charset="0"/>
              <a:buChar char="•"/>
            </a:pPr>
            <a:r>
              <a:rPr lang="en-US" sz="3200"/>
              <a:t>Leadership</a:t>
            </a:r>
          </a:p>
          <a:p>
            <a:endParaRPr lang="en-US"/>
          </a:p>
        </p:txBody>
      </p:sp>
    </p:spTree>
    <p:extLst>
      <p:ext uri="{BB962C8B-B14F-4D97-AF65-F5344CB8AC3E}">
        <p14:creationId xmlns:p14="http://schemas.microsoft.com/office/powerpoint/2010/main" val="2167365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905FCC5-FA00-92B4-FEB3-BC0A08F1EC7F}"/>
              </a:ext>
            </a:extLst>
          </p:cNvPr>
          <p:cNvSpPr>
            <a:spLocks noGrp="1"/>
          </p:cNvSpPr>
          <p:nvPr>
            <p:ph type="sldNum" sz="quarter" idx="12"/>
          </p:nvPr>
        </p:nvSpPr>
        <p:spPr/>
        <p:txBody>
          <a:bodyPr/>
          <a:lstStyle/>
          <a:p>
            <a:fld id="{C6C19187-0210-4CC7-AE51-7FFB2AB55339}" type="slidenum">
              <a:rPr lang="en-US" smtClean="0"/>
              <a:t>9</a:t>
            </a:fld>
            <a:endParaRPr lang="en-US"/>
          </a:p>
        </p:txBody>
      </p:sp>
      <p:grpSp>
        <p:nvGrpSpPr>
          <p:cNvPr id="11" name="Group 10">
            <a:extLst>
              <a:ext uri="{FF2B5EF4-FFF2-40B4-BE49-F238E27FC236}">
                <a16:creationId xmlns:a16="http://schemas.microsoft.com/office/drawing/2014/main" id="{65EA5FA3-AEFF-D850-96D8-D580345DA17C}"/>
              </a:ext>
            </a:extLst>
          </p:cNvPr>
          <p:cNvGrpSpPr/>
          <p:nvPr/>
        </p:nvGrpSpPr>
        <p:grpSpPr>
          <a:xfrm>
            <a:off x="-151203" y="-2964183"/>
            <a:ext cx="12344354" cy="8581390"/>
            <a:chOff x="-151203" y="-2964183"/>
            <a:chExt cx="12344354" cy="8581390"/>
          </a:xfrm>
        </p:grpSpPr>
        <p:pic>
          <p:nvPicPr>
            <p:cNvPr id="6" name="Picture 5" descr="A person pushing a cart full of trash&#10;&#10;Description automatically generated">
              <a:extLst>
                <a:ext uri="{FF2B5EF4-FFF2-40B4-BE49-F238E27FC236}">
                  <a16:creationId xmlns:a16="http://schemas.microsoft.com/office/drawing/2014/main" id="{F400ED5E-EEC0-29E4-A1FC-D0CA31A0183C}"/>
                </a:ext>
              </a:extLst>
            </p:cNvPr>
            <p:cNvPicPr>
              <a:picLocks noChangeAspect="1"/>
            </p:cNvPicPr>
            <p:nvPr/>
          </p:nvPicPr>
          <p:blipFill>
            <a:blip r:embed="rId2" cstate="screen">
              <a:extLst>
                <a:ext uri="{28A0092B-C50C-407E-A947-70E740481C1C}">
                  <a14:useLocalDpi xmlns:a14="http://schemas.microsoft.com/office/drawing/2010/main"/>
                </a:ext>
              </a:extLst>
            </a:blip>
            <a:srcRect r="-27"/>
            <a:stretch/>
          </p:blipFill>
          <p:spPr>
            <a:xfrm>
              <a:off x="2443" y="2604316"/>
              <a:ext cx="8888052" cy="3012891"/>
            </a:xfrm>
            <a:prstGeom prst="rect">
              <a:avLst/>
            </a:prstGeom>
          </p:spPr>
        </p:pic>
        <p:pic>
          <p:nvPicPr>
            <p:cNvPr id="7" name="Picture 6" descr="A group of people posing for a picture&#10;&#10;Description automatically generated">
              <a:extLst>
                <a:ext uri="{FF2B5EF4-FFF2-40B4-BE49-F238E27FC236}">
                  <a16:creationId xmlns:a16="http://schemas.microsoft.com/office/drawing/2014/main" id="{77D9B598-0AE5-1725-4EA2-865D91AA7B4B}"/>
                </a:ext>
              </a:extLst>
            </p:cNvPr>
            <p:cNvPicPr>
              <a:picLocks noChangeAspect="1"/>
            </p:cNvPicPr>
            <p:nvPr/>
          </p:nvPicPr>
          <p:blipFill>
            <a:blip r:embed="rId3" cstate="screen">
              <a:extLst>
                <a:ext uri="{28A0092B-C50C-407E-A947-70E740481C1C}">
                  <a14:useLocalDpi xmlns:a14="http://schemas.microsoft.com/office/drawing/2010/main"/>
                </a:ext>
              </a:extLst>
            </a:blip>
            <a:srcRect t="-108"/>
            <a:stretch/>
          </p:blipFill>
          <p:spPr>
            <a:xfrm>
              <a:off x="-585" y="-9594"/>
              <a:ext cx="4183097" cy="3018697"/>
            </a:xfrm>
            <a:prstGeom prst="rect">
              <a:avLst/>
            </a:prstGeom>
          </p:spPr>
        </p:pic>
        <p:pic>
          <p:nvPicPr>
            <p:cNvPr id="13" name="Picture 12" descr="A group of people outside&#10;&#10;Description automatically generated">
              <a:extLst>
                <a:ext uri="{FF2B5EF4-FFF2-40B4-BE49-F238E27FC236}">
                  <a16:creationId xmlns:a16="http://schemas.microsoft.com/office/drawing/2014/main" id="{6EA93AE0-7B78-362D-CC81-F8821D57D5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171772" y="-54128"/>
              <a:ext cx="4652188" cy="3063231"/>
            </a:xfrm>
            <a:prstGeom prst="rect">
              <a:avLst/>
            </a:prstGeom>
          </p:spPr>
        </p:pic>
        <p:cxnSp>
          <p:nvCxnSpPr>
            <p:cNvPr id="3" name="Straight Connector 2">
              <a:extLst>
                <a:ext uri="{FF2B5EF4-FFF2-40B4-BE49-F238E27FC236}">
                  <a16:creationId xmlns:a16="http://schemas.microsoft.com/office/drawing/2014/main" id="{A3E27148-D809-9C77-44DB-0D7787833A9E}"/>
                </a:ext>
              </a:extLst>
            </p:cNvPr>
            <p:cNvCxnSpPr>
              <a:cxnSpLocks/>
            </p:cNvCxnSpPr>
            <p:nvPr/>
          </p:nvCxnSpPr>
          <p:spPr>
            <a:xfrm flipH="1">
              <a:off x="-151203" y="3023503"/>
              <a:ext cx="90487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group of people standing on a sidewalk with luggage&#10;&#10;Description automatically generated">
              <a:extLst>
                <a:ext uri="{FF2B5EF4-FFF2-40B4-BE49-F238E27FC236}">
                  <a16:creationId xmlns:a16="http://schemas.microsoft.com/office/drawing/2014/main" id="{2BECEDD4-67E1-74F2-F2B7-9ABDB55DB54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763036" y="172"/>
              <a:ext cx="3430115" cy="5616151"/>
            </a:xfrm>
            <a:prstGeom prst="rect">
              <a:avLst/>
            </a:prstGeom>
          </p:spPr>
        </p:pic>
        <p:cxnSp>
          <p:nvCxnSpPr>
            <p:cNvPr id="8" name="Straight Connector 7">
              <a:extLst>
                <a:ext uri="{FF2B5EF4-FFF2-40B4-BE49-F238E27FC236}">
                  <a16:creationId xmlns:a16="http://schemas.microsoft.com/office/drawing/2014/main" id="{8845DEB2-7953-1C12-AACE-D74C3A19C089}"/>
                </a:ext>
              </a:extLst>
            </p:cNvPr>
            <p:cNvCxnSpPr>
              <a:cxnSpLocks/>
            </p:cNvCxnSpPr>
            <p:nvPr/>
          </p:nvCxnSpPr>
          <p:spPr>
            <a:xfrm flipV="1">
              <a:off x="8763036" y="-371363"/>
              <a:ext cx="0" cy="59876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CF53BB-787E-E365-3B2C-FD1FD02D7646}"/>
                </a:ext>
              </a:extLst>
            </p:cNvPr>
            <p:cNvCxnSpPr>
              <a:cxnSpLocks/>
            </p:cNvCxnSpPr>
            <p:nvPr/>
          </p:nvCxnSpPr>
          <p:spPr>
            <a:xfrm flipV="1">
              <a:off x="4171772" y="-2964183"/>
              <a:ext cx="0" cy="59876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1165233"/>
      </p:ext>
    </p:extLst>
  </p:cSld>
  <p:clrMapOvr>
    <a:masterClrMapping/>
  </p:clrMapOvr>
</p:sld>
</file>

<file path=ppt/theme/theme1.xml><?xml version="1.0" encoding="utf-8"?>
<a:theme xmlns:a="http://schemas.openxmlformats.org/drawingml/2006/main" name="Office Theme">
  <a:themeElements>
    <a:clrScheme name="Custom 18">
      <a:dk1>
        <a:sysClr val="windowText" lastClr="000000"/>
      </a:dk1>
      <a:lt1>
        <a:sysClr val="window" lastClr="FFFFFF"/>
      </a:lt1>
      <a:dk2>
        <a:srgbClr val="2D3D54"/>
      </a:dk2>
      <a:lt2>
        <a:srgbClr val="F1B82D"/>
      </a:lt2>
      <a:accent1>
        <a:srgbClr val="64697C"/>
      </a:accent1>
      <a:accent2>
        <a:srgbClr val="F6CD79"/>
      </a:accent2>
      <a:accent3>
        <a:srgbClr val="B3B2C0"/>
      </a:accent3>
      <a:accent4>
        <a:srgbClr val="F9E2B6"/>
      </a:accent4>
      <a:accent5>
        <a:srgbClr val="DADBE0"/>
      </a:accent5>
      <a:accent6>
        <a:srgbClr val="FDF4E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8">
      <a:dk1>
        <a:sysClr val="windowText" lastClr="000000"/>
      </a:dk1>
      <a:lt1>
        <a:sysClr val="window" lastClr="FFFFFF"/>
      </a:lt1>
      <a:dk2>
        <a:srgbClr val="2D3D54"/>
      </a:dk2>
      <a:lt2>
        <a:srgbClr val="F1B82D"/>
      </a:lt2>
      <a:accent1>
        <a:srgbClr val="64697C"/>
      </a:accent1>
      <a:accent2>
        <a:srgbClr val="F6CD79"/>
      </a:accent2>
      <a:accent3>
        <a:srgbClr val="B3B2C0"/>
      </a:accent3>
      <a:accent4>
        <a:srgbClr val="F9E2B6"/>
      </a:accent4>
      <a:accent5>
        <a:srgbClr val="DADBE0"/>
      </a:accent5>
      <a:accent6>
        <a:srgbClr val="FDF4E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MSystem-Template-PowerPoint-4c-SigLine" id="{1F711175-5B22-B943-91C0-30E47420E33F}" vid="{FAAF7995-4BA1-4F48-976F-57A7754701B3}"/>
    </a:ext>
  </a:extLst>
</a:theme>
</file>

<file path=ppt/theme/theme3.xml><?xml version="1.0" encoding="utf-8"?>
<a:theme xmlns:a="http://schemas.openxmlformats.org/drawingml/2006/main" name="Office Theme">
  <a:themeElements>
    <a:clrScheme name="Custom 18">
      <a:dk1>
        <a:sysClr val="windowText" lastClr="000000"/>
      </a:dk1>
      <a:lt1>
        <a:sysClr val="window" lastClr="FFFFFF"/>
      </a:lt1>
      <a:dk2>
        <a:srgbClr val="2D3D54"/>
      </a:dk2>
      <a:lt2>
        <a:srgbClr val="F1B82D"/>
      </a:lt2>
      <a:accent1>
        <a:srgbClr val="64697C"/>
      </a:accent1>
      <a:accent2>
        <a:srgbClr val="F6CD79"/>
      </a:accent2>
      <a:accent3>
        <a:srgbClr val="B3B2C0"/>
      </a:accent3>
      <a:accent4>
        <a:srgbClr val="F9E2B6"/>
      </a:accent4>
      <a:accent5>
        <a:srgbClr val="DADBE0"/>
      </a:accent5>
      <a:accent6>
        <a:srgbClr val="FDF4E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MSystem-Template-PowerPoint-4c-NoSigLine" id="{B398590E-3960-ED4B-9F76-D9378FBE2A19}" vid="{02B99BB9-A5D9-D44B-8F13-3644EAAC31F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08C968827ED8468A265FDC4C1042FC" ma:contentTypeVersion="1" ma:contentTypeDescription="Create a new document." ma:contentTypeScope="" ma:versionID="83fe193746d20e40eba621e44dd3d6b3">
  <xsd:schema xmlns:xsd="http://www.w3.org/2001/XMLSchema" xmlns:xs="http://www.w3.org/2001/XMLSchema" xmlns:p="http://schemas.microsoft.com/office/2006/metadata/properties" xmlns:ns2="e529da04-1e3e-4ce1-8caf-d0e959ac5194" targetNamespace="http://schemas.microsoft.com/office/2006/metadata/properties" ma:root="true" ma:fieldsID="c2064deb3acd1542f6d47454fb1025d9" ns2:_="">
    <xsd:import namespace="e529da04-1e3e-4ce1-8caf-d0e959ac519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29da04-1e3e-4ce1-8caf-d0e959ac519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529da04-1e3e-4ce1-8caf-d0e959ac5194">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51779C-6963-4231-A4AA-FCF4659F47B3}"/>
</file>

<file path=customXml/itemProps2.xml><?xml version="1.0" encoding="utf-8"?>
<ds:datastoreItem xmlns:ds="http://schemas.openxmlformats.org/officeDocument/2006/customXml" ds:itemID="{8E5CBAB5-FDA9-45F0-AEDC-6153983E2B10}">
  <ds:schemaRefs>
    <ds:schemaRef ds:uri="85205459-23ba-4e06-a6cd-17843724b7a7"/>
    <ds:schemaRef ds:uri="b10455b2-d24d-49c4-b6f0-9d2f882d26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DB57206-09CE-416B-A769-AF33811AEA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6</Notes>
  <HiddenSlides>0</HiddenSlide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Office Theme</vt:lpstr>
      <vt:lpstr>Office Theme</vt:lpstr>
      <vt:lpstr>Office Theme</vt:lpstr>
      <vt:lpstr>Board Chair Report</vt:lpstr>
      <vt:lpstr>Remington R. Williams Award Criteria</vt:lpstr>
      <vt:lpstr>PowerPoint Presentation</vt:lpstr>
      <vt:lpstr>PowerPoint Presentation</vt:lpstr>
      <vt:lpstr>PowerPoint Presentation</vt:lpstr>
      <vt:lpstr>PowerPoint Presentation</vt:lpstr>
      <vt:lpstr>Board of Curators In Greene County</vt:lpstr>
      <vt:lpstr>Board of Curators Governance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Missouri-Columbia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Chair Report</dc:title>
  <dc:creator>University of Missouri System</dc:creator>
  <cp:revision>2</cp:revision>
  <cp:lastPrinted>2017-03-14T18:08:43Z</cp:lastPrinted>
  <dcterms:created xsi:type="dcterms:W3CDTF">2017-03-12T19:27:26Z</dcterms:created>
  <dcterms:modified xsi:type="dcterms:W3CDTF">2024-09-11T19:16:22Z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0x0101004F08C968827ED8468A265FDC4C1042FC</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